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310" r:id="rId5"/>
    <p:sldId id="465" r:id="rId6"/>
    <p:sldId id="473" r:id="rId7"/>
    <p:sldId id="474" r:id="rId8"/>
    <p:sldId id="311" r:id="rId9"/>
    <p:sldId id="467" r:id="rId10"/>
    <p:sldId id="468" r:id="rId11"/>
    <p:sldId id="322" r:id="rId12"/>
    <p:sldId id="462" r:id="rId13"/>
    <p:sldId id="469" r:id="rId14"/>
    <p:sldId id="463" r:id="rId15"/>
    <p:sldId id="477" r:id="rId16"/>
    <p:sldId id="471" r:id="rId17"/>
    <p:sldId id="472" r:id="rId18"/>
    <p:sldId id="464" r:id="rId19"/>
    <p:sldId id="475" r:id="rId20"/>
    <p:sldId id="476" r:id="rId21"/>
    <p:sldId id="478" r:id="rId22"/>
    <p:sldId id="466" r:id="rId23"/>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04E109-5B84-E284-FBCD-CAFA44E5FE1D}" name="Carlyle Benjamin" initials="CB" userId="S::carlyle.benjamin@tevapharm.com::6dbf095e-2b65-4725-8488-610e9f8176a2" providerId="AD"/>
  <p188:author id="{C235E258-D143-6129-04EE-556F862805BE}" name="Tamas Megyaszai" initials="TM" userId="S::tamas.megyaszai@teva.hu::6b9f44a5-3eee-43e3-9ec4-e63a18075a85" providerId="AD"/>
  <p188:author id="{3E234DC8-034D-1D4C-2408-C5D42FEDC740}" name="Silvia Boboiceanu" initials="SB" userId="S::silvia.boboiceanu@teva-romania.ro::e131850d-39df-4bf6-9cd0-1e0d299338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amas Megyaszai" initials="TM" lastIdx="20" clrIdx="0">
    <p:extLst>
      <p:ext uri="{19B8F6BF-5375-455C-9EA6-DF929625EA0E}">
        <p15:presenceInfo xmlns:p15="http://schemas.microsoft.com/office/powerpoint/2012/main" userId="S-1-5-21-2988268993-2464375096-372532646-4808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8D91"/>
    <a:srgbClr val="01A03B"/>
    <a:srgbClr val="00A03B"/>
    <a:srgbClr val="F2F1F1"/>
    <a:srgbClr val="3C7E79"/>
    <a:srgbClr val="E8E7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764" autoAdjust="0"/>
  </p:normalViewPr>
  <p:slideViewPr>
    <p:cSldViewPr snapToGrid="0">
      <p:cViewPr varScale="1">
        <p:scale>
          <a:sx n="66" d="100"/>
          <a:sy n="66" d="100"/>
        </p:scale>
        <p:origin x="1301"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A62554-ADFB-4360-885F-5DCE47F92FB4}"/>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latin typeface="Teva Sans" panose="020B0604030202020203" pitchFamily="34" charset="0"/>
            </a:endParaRPr>
          </a:p>
        </p:txBody>
      </p:sp>
      <p:sp>
        <p:nvSpPr>
          <p:cNvPr id="3" name="Date Placeholder 2">
            <a:extLst>
              <a:ext uri="{FF2B5EF4-FFF2-40B4-BE49-F238E27FC236}">
                <a16:creationId xmlns:a16="http://schemas.microsoft.com/office/drawing/2014/main" id="{99F35720-B06C-4A74-AB2B-C14A7649E0D4}"/>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AFB05F89-B3F6-466E-9661-03216153CC53}" type="datetimeFigureOut">
              <a:rPr lang="en-US" smtClean="0">
                <a:latin typeface="Teva Sans" panose="020B0604030202020203" pitchFamily="34" charset="0"/>
              </a:rPr>
              <a:t>10/20/2023</a:t>
            </a:fld>
            <a:endParaRPr lang="en-US">
              <a:latin typeface="Teva Sans" panose="020B0604030202020203" pitchFamily="34" charset="0"/>
            </a:endParaRPr>
          </a:p>
        </p:txBody>
      </p:sp>
      <p:sp>
        <p:nvSpPr>
          <p:cNvPr id="4" name="Footer Placeholder 3">
            <a:extLst>
              <a:ext uri="{FF2B5EF4-FFF2-40B4-BE49-F238E27FC236}">
                <a16:creationId xmlns:a16="http://schemas.microsoft.com/office/drawing/2014/main" id="{CD8B207B-875A-42C8-9586-C11BF35ABA82}"/>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latin typeface="Teva Sans" panose="020B0604030202020203" pitchFamily="34" charset="0"/>
            </a:endParaRPr>
          </a:p>
        </p:txBody>
      </p:sp>
      <p:sp>
        <p:nvSpPr>
          <p:cNvPr id="5" name="Slide Number Placeholder 4">
            <a:extLst>
              <a:ext uri="{FF2B5EF4-FFF2-40B4-BE49-F238E27FC236}">
                <a16:creationId xmlns:a16="http://schemas.microsoft.com/office/drawing/2014/main" id="{E3AA28E8-72AB-42A1-A858-E988C8F82CA6}"/>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97E33ADA-77EB-4AE9-BD27-5D3B12D14CAB}" type="slidenum">
              <a:rPr lang="en-US" smtClean="0">
                <a:latin typeface="Teva Sans" panose="020B0604030202020203" pitchFamily="34" charset="0"/>
              </a:rPr>
              <a:t>‹#›</a:t>
            </a:fld>
            <a:endParaRPr lang="en-US">
              <a:latin typeface="Teva Sans" panose="020B0604030202020203" pitchFamily="34" charset="0"/>
            </a:endParaRPr>
          </a:p>
        </p:txBody>
      </p:sp>
    </p:spTree>
    <p:extLst>
      <p:ext uri="{BB962C8B-B14F-4D97-AF65-F5344CB8AC3E}">
        <p14:creationId xmlns:p14="http://schemas.microsoft.com/office/powerpoint/2010/main" val="746700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atin typeface="Teva Sans" panose="020B0604030202020203" pitchFamily="34" charset="0"/>
              </a:defRPr>
            </a:lvl1pPr>
          </a:lstStyle>
          <a:p>
            <a:endParaRPr lang="en-US"/>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atin typeface="Teva Sans" panose="020B0604030202020203" pitchFamily="34" charset="0"/>
              </a:defRPr>
            </a:lvl1pPr>
          </a:lstStyle>
          <a:p>
            <a:fld id="{C385C148-9AA2-4562-8766-7A244B4BABC7}" type="datetimeFigureOut">
              <a:rPr lang="en-US" smtClean="0"/>
              <a:pPr/>
              <a:t>10/20/2023</a:t>
            </a:fld>
            <a:endParaRPr 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atin typeface="Teva Sans" panose="020B0604030202020203" pitchFamily="34" charset="0"/>
              </a:defRPr>
            </a:lvl1pPr>
          </a:lstStyle>
          <a:p>
            <a:endParaRPr lang="en-US"/>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atin typeface="Teva Sans" panose="020B0604030202020203" pitchFamily="34" charset="0"/>
              </a:defRPr>
            </a:lvl1pPr>
          </a:lstStyle>
          <a:p>
            <a:fld id="{29FDCE56-ED34-4E94-8780-0F1D4E8B94B9}" type="slidenum">
              <a:rPr lang="en-US" smtClean="0"/>
              <a:pPr/>
              <a:t>‹#›</a:t>
            </a:fld>
            <a:endParaRPr lang="en-US"/>
          </a:p>
        </p:txBody>
      </p:sp>
    </p:spTree>
    <p:extLst>
      <p:ext uri="{BB962C8B-B14F-4D97-AF65-F5344CB8AC3E}">
        <p14:creationId xmlns:p14="http://schemas.microsoft.com/office/powerpoint/2010/main" val="2243310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eva Sans" panose="020B0604030202020203" pitchFamily="34" charset="0"/>
        <a:ea typeface="+mn-ea"/>
        <a:cs typeface="+mn-cs"/>
      </a:defRPr>
    </a:lvl1pPr>
    <a:lvl2pPr marL="457200" algn="l" defTabSz="914400" rtl="0" eaLnBrk="1" latinLnBrk="0" hangingPunct="1">
      <a:defRPr sz="1200" kern="1200">
        <a:solidFill>
          <a:schemeClr val="tx1"/>
        </a:solidFill>
        <a:latin typeface="Teva Sans" panose="020B0604030202020203" pitchFamily="34" charset="0"/>
        <a:ea typeface="+mn-ea"/>
        <a:cs typeface="+mn-cs"/>
      </a:defRPr>
    </a:lvl2pPr>
    <a:lvl3pPr marL="914400" algn="l" defTabSz="914400" rtl="0" eaLnBrk="1" latinLnBrk="0" hangingPunct="1">
      <a:defRPr sz="1200" kern="1200">
        <a:solidFill>
          <a:schemeClr val="tx1"/>
        </a:solidFill>
        <a:latin typeface="Teva Sans" panose="020B0604030202020203" pitchFamily="34" charset="0"/>
        <a:ea typeface="+mn-ea"/>
        <a:cs typeface="+mn-cs"/>
      </a:defRPr>
    </a:lvl3pPr>
    <a:lvl4pPr marL="1371600" algn="l" defTabSz="914400" rtl="0" eaLnBrk="1" latinLnBrk="0" hangingPunct="1">
      <a:defRPr sz="1200" kern="1200">
        <a:solidFill>
          <a:schemeClr val="tx1"/>
        </a:solidFill>
        <a:latin typeface="Teva Sans" panose="020B0604030202020203" pitchFamily="34" charset="0"/>
        <a:ea typeface="+mn-ea"/>
        <a:cs typeface="+mn-cs"/>
      </a:defRPr>
    </a:lvl4pPr>
    <a:lvl5pPr marL="1828800" algn="l" defTabSz="914400" rtl="0" eaLnBrk="1" latinLnBrk="0" hangingPunct="1">
      <a:defRPr sz="1200" kern="1200">
        <a:solidFill>
          <a:schemeClr val="tx1"/>
        </a:solidFill>
        <a:latin typeface="Teva Sans" panose="020B0604030202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6e0143a6f0_1_216:notes"/>
          <p:cNvSpPr txBox="1">
            <a:spLocks noGrp="1"/>
          </p:cNvSpPr>
          <p:nvPr>
            <p:ph type="body" idx="1"/>
          </p:nvPr>
        </p:nvSpPr>
        <p:spPr>
          <a:xfrm>
            <a:off x="1304519" y="2895046"/>
            <a:ext cx="10435909" cy="2368601"/>
          </a:xfrm>
          <a:prstGeom prst="rect">
            <a:avLst/>
          </a:prstGeom>
          <a:noFill/>
          <a:ln>
            <a:noFill/>
          </a:ln>
        </p:spPr>
        <p:txBody>
          <a:bodyPr spcFirstLastPara="1" wrap="square" lIns="100927" tIns="50450" rIns="100927" bIns="50450" anchor="t" anchorCtr="0">
            <a:noAutofit/>
          </a:bodyPr>
          <a:lstStyle/>
          <a:p>
            <a:pPr>
              <a:buClr>
                <a:schemeClr val="dk1"/>
              </a:buClr>
              <a:buSzPts val="1400"/>
            </a:pPr>
            <a:endParaRPr dirty="0"/>
          </a:p>
        </p:txBody>
      </p:sp>
      <p:sp>
        <p:nvSpPr>
          <p:cNvPr id="129" name="Google Shape;129;g26e0143a6f0_1_216:notes"/>
          <p:cNvSpPr>
            <a:spLocks noGrp="1" noRot="1" noChangeAspect="1"/>
          </p:cNvSpPr>
          <p:nvPr>
            <p:ph type="sldImg" idx="2"/>
          </p:nvPr>
        </p:nvSpPr>
        <p:spPr>
          <a:xfrm>
            <a:off x="4716463" y="750888"/>
            <a:ext cx="3611562" cy="203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092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a:t>Medical</a:t>
            </a:r>
            <a:r>
              <a:rPr lang="hr-HR" dirty="0"/>
              <a:t> </a:t>
            </a:r>
            <a:r>
              <a:rPr lang="hr-HR" dirty="0" err="1"/>
              <a:t>assessment</a:t>
            </a:r>
            <a:endParaRPr lang="hr-HR" dirty="0"/>
          </a:p>
          <a:p>
            <a:r>
              <a:rPr lang="hr-HR" dirty="0" err="1"/>
              <a:t>Review</a:t>
            </a:r>
            <a:r>
              <a:rPr lang="hr-HR" dirty="0"/>
              <a:t> </a:t>
            </a:r>
            <a:r>
              <a:rPr lang="hr-HR" dirty="0" err="1"/>
              <a:t>of</a:t>
            </a:r>
            <a:r>
              <a:rPr lang="hr-HR" dirty="0"/>
              <a:t> </a:t>
            </a:r>
            <a:r>
              <a:rPr lang="hr-HR" dirty="0" err="1"/>
              <a:t>all</a:t>
            </a:r>
            <a:r>
              <a:rPr lang="hr-HR" dirty="0"/>
              <a:t> </a:t>
            </a:r>
            <a:r>
              <a:rPr lang="hr-HR" dirty="0" err="1"/>
              <a:t>available</a:t>
            </a:r>
            <a:r>
              <a:rPr lang="hr-HR" dirty="0"/>
              <a:t> </a:t>
            </a:r>
            <a:r>
              <a:rPr lang="hr-HR" dirty="0" err="1"/>
              <a:t>safety</a:t>
            </a:r>
            <a:r>
              <a:rPr lang="hr-HR" dirty="0"/>
              <a:t> data </a:t>
            </a:r>
            <a:r>
              <a:rPr lang="hr-HR" dirty="0" err="1"/>
              <a:t>from</a:t>
            </a:r>
            <a:r>
              <a:rPr lang="hr-HR" dirty="0"/>
              <a:t> </a:t>
            </a:r>
            <a:r>
              <a:rPr lang="hr-HR" dirty="0" err="1"/>
              <a:t>different</a:t>
            </a:r>
            <a:r>
              <a:rPr lang="hr-HR" dirty="0"/>
              <a:t> </a:t>
            </a:r>
            <a:r>
              <a:rPr lang="hr-HR" dirty="0" err="1"/>
              <a:t>sources</a:t>
            </a:r>
            <a:endParaRPr lang="hr-HR" dirty="0"/>
          </a:p>
          <a:p>
            <a:r>
              <a:rPr lang="hr-HR" dirty="0" err="1"/>
              <a:t>Statistical</a:t>
            </a:r>
            <a:r>
              <a:rPr lang="hr-HR" dirty="0"/>
              <a:t> </a:t>
            </a:r>
            <a:r>
              <a:rPr lang="hr-HR" dirty="0" err="1"/>
              <a:t>and</a:t>
            </a:r>
            <a:r>
              <a:rPr lang="hr-HR" dirty="0"/>
              <a:t> </a:t>
            </a:r>
            <a:r>
              <a:rPr lang="hr-HR" dirty="0" err="1"/>
              <a:t>qualitative</a:t>
            </a:r>
            <a:r>
              <a:rPr lang="hr-HR" dirty="0"/>
              <a:t> </a:t>
            </a:r>
            <a:r>
              <a:rPr lang="hr-HR" dirty="0" err="1"/>
              <a:t>analyes</a:t>
            </a:r>
            <a:endParaRPr lang="hr-HR" dirty="0"/>
          </a:p>
        </p:txBody>
      </p:sp>
      <p:sp>
        <p:nvSpPr>
          <p:cNvPr id="4" name="Slide Number Placeholder 3"/>
          <p:cNvSpPr>
            <a:spLocks noGrp="1"/>
          </p:cNvSpPr>
          <p:nvPr>
            <p:ph type="sldNum" sz="quarter" idx="5"/>
          </p:nvPr>
        </p:nvSpPr>
        <p:spPr/>
        <p:txBody>
          <a:bodyPr/>
          <a:lstStyle/>
          <a:p>
            <a:fld id="{29FDCE56-ED34-4E94-8780-0F1D4E8B94B9}" type="slidenum">
              <a:rPr lang="en-US" smtClean="0"/>
              <a:pPr/>
              <a:t>13</a:t>
            </a:fld>
            <a:endParaRPr lang="en-US"/>
          </a:p>
        </p:txBody>
      </p:sp>
    </p:spTree>
    <p:extLst>
      <p:ext uri="{BB962C8B-B14F-4D97-AF65-F5344CB8AC3E}">
        <p14:creationId xmlns:p14="http://schemas.microsoft.com/office/powerpoint/2010/main" val="403534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Novootkrivena sigurnosna informacija ili novi aspekt poznatog rizika</a:t>
            </a:r>
          </a:p>
          <a:p>
            <a:pPr marL="171450" indent="-171450">
              <a:buFontTx/>
              <a:buChar char="-"/>
            </a:pPr>
            <a:r>
              <a:rPr lang="hr-HR" dirty="0"/>
              <a:t>No </a:t>
            </a:r>
            <a:r>
              <a:rPr lang="hr-HR" dirty="0" err="1"/>
              <a:t>need</a:t>
            </a:r>
            <a:r>
              <a:rPr lang="hr-HR" dirty="0"/>
              <a:t> for </a:t>
            </a:r>
            <a:r>
              <a:rPr lang="hr-HR" dirty="0" err="1"/>
              <a:t>further</a:t>
            </a:r>
            <a:r>
              <a:rPr lang="hr-HR" dirty="0"/>
              <a:t> </a:t>
            </a:r>
            <a:r>
              <a:rPr lang="hr-HR" dirty="0" err="1"/>
              <a:t>evaluation</a:t>
            </a:r>
            <a:r>
              <a:rPr lang="hr-HR" dirty="0"/>
              <a:t> </a:t>
            </a:r>
            <a:r>
              <a:rPr lang="hr-HR" dirty="0" err="1"/>
              <a:t>or</a:t>
            </a:r>
            <a:r>
              <a:rPr lang="hr-HR" dirty="0"/>
              <a:t> </a:t>
            </a:r>
            <a:r>
              <a:rPr lang="hr-HR" dirty="0" err="1"/>
              <a:t>action</a:t>
            </a:r>
            <a:r>
              <a:rPr lang="hr-HR" dirty="0"/>
              <a:t> at </a:t>
            </a:r>
            <a:r>
              <a:rPr lang="hr-HR" dirty="0" err="1"/>
              <a:t>present</a:t>
            </a:r>
            <a:endParaRPr lang="hr-HR" dirty="0"/>
          </a:p>
          <a:p>
            <a:pPr marL="171450" indent="-171450">
              <a:buFontTx/>
              <a:buChar char="-"/>
            </a:pPr>
            <a:r>
              <a:rPr lang="hr-HR" dirty="0" err="1"/>
              <a:t>Need</a:t>
            </a:r>
            <a:r>
              <a:rPr lang="hr-HR" dirty="0"/>
              <a:t> for </a:t>
            </a:r>
            <a:r>
              <a:rPr lang="hr-HR" dirty="0" err="1"/>
              <a:t>additional</a:t>
            </a:r>
            <a:r>
              <a:rPr lang="hr-HR" dirty="0"/>
              <a:t> </a:t>
            </a:r>
            <a:r>
              <a:rPr lang="hr-HR" dirty="0" err="1"/>
              <a:t>information</a:t>
            </a:r>
            <a:r>
              <a:rPr lang="hr-HR" dirty="0"/>
              <a:t> </a:t>
            </a:r>
            <a:r>
              <a:rPr lang="hr-HR" dirty="0" err="1"/>
              <a:t>including</a:t>
            </a:r>
            <a:r>
              <a:rPr lang="hr-HR" dirty="0"/>
              <a:t> </a:t>
            </a:r>
            <a:r>
              <a:rPr lang="hr-HR" dirty="0" err="1"/>
              <a:t>close</a:t>
            </a:r>
            <a:r>
              <a:rPr lang="hr-HR" dirty="0"/>
              <a:t> monitoring, </a:t>
            </a:r>
            <a:r>
              <a:rPr lang="hr-HR" dirty="0" err="1"/>
              <a:t>additional</a:t>
            </a:r>
            <a:r>
              <a:rPr lang="hr-HR" dirty="0"/>
              <a:t> </a:t>
            </a:r>
            <a:r>
              <a:rPr lang="hr-HR" dirty="0" err="1"/>
              <a:t>analyses</a:t>
            </a:r>
            <a:r>
              <a:rPr lang="hr-HR" dirty="0"/>
              <a:t> </a:t>
            </a:r>
            <a:r>
              <a:rPr lang="hr-HR" dirty="0" err="1"/>
              <a:t>of</a:t>
            </a:r>
            <a:r>
              <a:rPr lang="hr-HR" dirty="0"/>
              <a:t> </a:t>
            </a:r>
            <a:r>
              <a:rPr lang="hr-HR" dirty="0" err="1"/>
              <a:t>all</a:t>
            </a:r>
            <a:r>
              <a:rPr lang="hr-HR" dirty="0"/>
              <a:t> </a:t>
            </a:r>
            <a:r>
              <a:rPr lang="hr-HR" dirty="0" err="1"/>
              <a:t>availabe</a:t>
            </a:r>
            <a:r>
              <a:rPr lang="hr-HR" dirty="0"/>
              <a:t> </a:t>
            </a:r>
            <a:r>
              <a:rPr lang="hr-HR" dirty="0" err="1"/>
              <a:t>sources</a:t>
            </a:r>
            <a:r>
              <a:rPr lang="hr-HR" dirty="0"/>
              <a:t>, </a:t>
            </a:r>
            <a:r>
              <a:rPr lang="hr-HR" dirty="0" err="1"/>
              <a:t>initiation</a:t>
            </a:r>
            <a:r>
              <a:rPr lang="hr-HR" dirty="0"/>
              <a:t> </a:t>
            </a:r>
            <a:r>
              <a:rPr lang="hr-HR" dirty="0" err="1"/>
              <a:t>of</a:t>
            </a:r>
            <a:r>
              <a:rPr lang="hr-HR" dirty="0"/>
              <a:t> PASS</a:t>
            </a:r>
          </a:p>
          <a:p>
            <a:pPr marL="171450" indent="-171450">
              <a:buFontTx/>
              <a:buChar char="-"/>
            </a:pPr>
            <a:r>
              <a:rPr lang="hr-HR" dirty="0"/>
              <a:t>Benefit/</a:t>
            </a:r>
            <a:r>
              <a:rPr lang="hr-HR" dirty="0" err="1"/>
              <a:t>risk</a:t>
            </a:r>
            <a:r>
              <a:rPr lang="hr-HR" dirty="0"/>
              <a:t> </a:t>
            </a:r>
            <a:r>
              <a:rPr lang="hr-HR" dirty="0" err="1"/>
              <a:t>analysis</a:t>
            </a:r>
            <a:endParaRPr lang="hr-HR" dirty="0"/>
          </a:p>
        </p:txBody>
      </p:sp>
      <p:sp>
        <p:nvSpPr>
          <p:cNvPr id="4" name="Slide Number Placeholder 3"/>
          <p:cNvSpPr>
            <a:spLocks noGrp="1"/>
          </p:cNvSpPr>
          <p:nvPr>
            <p:ph type="sldNum" sz="quarter" idx="5"/>
          </p:nvPr>
        </p:nvSpPr>
        <p:spPr/>
        <p:txBody>
          <a:bodyPr/>
          <a:lstStyle/>
          <a:p>
            <a:fld id="{29FDCE56-ED34-4E94-8780-0F1D4E8B94B9}" type="slidenum">
              <a:rPr lang="en-US" smtClean="0"/>
              <a:pPr/>
              <a:t>14</a:t>
            </a:fld>
            <a:endParaRPr lang="en-US"/>
          </a:p>
        </p:txBody>
      </p:sp>
    </p:spTree>
    <p:extLst>
      <p:ext uri="{BB962C8B-B14F-4D97-AF65-F5344CB8AC3E}">
        <p14:creationId xmlns:p14="http://schemas.microsoft.com/office/powerpoint/2010/main" val="3172798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Regulatory </a:t>
            </a:r>
            <a:r>
              <a:rPr lang="hr-HR" dirty="0" err="1"/>
              <a:t>action</a:t>
            </a:r>
            <a:r>
              <a:rPr lang="hr-HR" dirty="0"/>
              <a:t> </a:t>
            </a:r>
            <a:r>
              <a:rPr lang="hr-HR" dirty="0" err="1"/>
              <a:t>such</a:t>
            </a:r>
            <a:r>
              <a:rPr lang="hr-HR" dirty="0"/>
              <a:t> as </a:t>
            </a:r>
            <a:r>
              <a:rPr lang="hr-HR" dirty="0" err="1"/>
              <a:t>update</a:t>
            </a:r>
            <a:r>
              <a:rPr lang="hr-HR" dirty="0"/>
              <a:t> </a:t>
            </a:r>
            <a:r>
              <a:rPr lang="hr-HR" dirty="0" err="1"/>
              <a:t>of</a:t>
            </a:r>
            <a:r>
              <a:rPr lang="hr-HR" dirty="0"/>
              <a:t> PI, </a:t>
            </a:r>
            <a:r>
              <a:rPr lang="hr-HR" dirty="0" err="1"/>
              <a:t>referral</a:t>
            </a:r>
            <a:r>
              <a:rPr lang="hr-HR" dirty="0"/>
              <a:t>, </a:t>
            </a:r>
            <a:r>
              <a:rPr lang="hr-HR" dirty="0" err="1"/>
              <a:t>urgent</a:t>
            </a:r>
            <a:r>
              <a:rPr lang="hr-HR" dirty="0"/>
              <a:t> </a:t>
            </a:r>
            <a:r>
              <a:rPr lang="hr-HR" dirty="0" err="1"/>
              <a:t>safety</a:t>
            </a:r>
            <a:r>
              <a:rPr lang="hr-HR" dirty="0"/>
              <a:t> </a:t>
            </a:r>
            <a:r>
              <a:rPr lang="hr-HR" dirty="0" err="1"/>
              <a:t>restrictions</a:t>
            </a:r>
            <a:endParaRPr lang="hr-HR" sz="1200" b="0" dirty="0">
              <a:ln>
                <a:noFill/>
              </a:ln>
              <a:solidFill>
                <a:schemeClr val="tx1"/>
              </a:solidFill>
            </a:endParaRPr>
          </a:p>
          <a:p>
            <a:r>
              <a:rPr lang="en-US" sz="1200" b="0" dirty="0">
                <a:ln w="0"/>
                <a:solidFill>
                  <a:srgbClr val="3C7E79"/>
                </a:solidFill>
              </a:rPr>
              <a:t>HCP and patient well-informed and in a timely manner  =  Reduction of Safety Risk</a:t>
            </a:r>
            <a:endParaRPr lang="en-US" b="0" dirty="0">
              <a:ln/>
              <a:solidFill>
                <a:schemeClr val="accent3"/>
              </a:solidFill>
            </a:endParaRPr>
          </a:p>
          <a:p>
            <a:endParaRPr lang="hr-HR" dirty="0"/>
          </a:p>
        </p:txBody>
      </p:sp>
      <p:sp>
        <p:nvSpPr>
          <p:cNvPr id="4" name="Slide Number Placeholder 3"/>
          <p:cNvSpPr>
            <a:spLocks noGrp="1"/>
          </p:cNvSpPr>
          <p:nvPr>
            <p:ph type="sldNum" sz="quarter" idx="5"/>
          </p:nvPr>
        </p:nvSpPr>
        <p:spPr/>
        <p:txBody>
          <a:bodyPr/>
          <a:lstStyle/>
          <a:p>
            <a:fld id="{29FDCE56-ED34-4E94-8780-0F1D4E8B94B9}" type="slidenum">
              <a:rPr lang="en-US" smtClean="0"/>
              <a:pPr/>
              <a:t>15</a:t>
            </a:fld>
            <a:endParaRPr lang="en-US"/>
          </a:p>
        </p:txBody>
      </p:sp>
    </p:spTree>
    <p:extLst>
      <p:ext uri="{BB962C8B-B14F-4D97-AF65-F5344CB8AC3E}">
        <p14:creationId xmlns:p14="http://schemas.microsoft.com/office/powerpoint/2010/main" val="281169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6e0143a6f0_1_0:notes"/>
          <p:cNvSpPr txBox="1">
            <a:spLocks noGrp="1"/>
          </p:cNvSpPr>
          <p:nvPr>
            <p:ph type="body" idx="1"/>
          </p:nvPr>
        </p:nvSpPr>
        <p:spPr>
          <a:xfrm>
            <a:off x="962350" y="3776147"/>
            <a:ext cx="7698672" cy="3089523"/>
          </a:xfrm>
          <a:prstGeom prst="rect">
            <a:avLst/>
          </a:prstGeom>
          <a:noFill/>
          <a:ln>
            <a:noFill/>
          </a:ln>
        </p:spPr>
        <p:txBody>
          <a:bodyPr spcFirstLastPara="1" wrap="square" lIns="100927" tIns="50450" rIns="100927" bIns="50450" anchor="t" anchorCtr="0">
            <a:noAutofit/>
          </a:bodyPr>
          <a:lstStyle/>
          <a:p>
            <a:pPr>
              <a:buSzPts val="1400"/>
            </a:pPr>
            <a:endParaRPr/>
          </a:p>
        </p:txBody>
      </p:sp>
      <p:sp>
        <p:nvSpPr>
          <p:cNvPr id="135" name="Google Shape;135;g26e0143a6f0_1_0:notes"/>
          <p:cNvSpPr>
            <a:spLocks noGrp="1" noRot="1" noChangeAspect="1"/>
          </p:cNvSpPr>
          <p:nvPr>
            <p:ph type="sldImg" idx="2"/>
          </p:nvPr>
        </p:nvSpPr>
        <p:spPr>
          <a:xfrm>
            <a:off x="368300" y="981075"/>
            <a:ext cx="4706938" cy="2647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4925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Dizajn nove molekule (ciljano djelovanje)</a:t>
            </a:r>
          </a:p>
          <a:p>
            <a:r>
              <a:rPr lang="hr-HR" dirty="0"/>
              <a:t>Dizajn formulacije</a:t>
            </a:r>
          </a:p>
          <a:p>
            <a:r>
              <a:rPr lang="hr-HR" dirty="0"/>
              <a:t>Odgovarajući </a:t>
            </a:r>
            <a:r>
              <a:rPr lang="hr-HR" dirty="0" err="1"/>
              <a:t>device</a:t>
            </a:r>
            <a:r>
              <a:rPr lang="hr-HR" dirty="0"/>
              <a:t> za primjenu lijeka (umanjenje proceduralnih nuspojava)</a:t>
            </a:r>
          </a:p>
          <a:p>
            <a:endParaRPr lang="hr-HR" dirty="0"/>
          </a:p>
        </p:txBody>
      </p:sp>
      <p:sp>
        <p:nvSpPr>
          <p:cNvPr id="4" name="Slide Number Placeholder 3"/>
          <p:cNvSpPr>
            <a:spLocks noGrp="1"/>
          </p:cNvSpPr>
          <p:nvPr>
            <p:ph type="sldNum" sz="quarter" idx="5"/>
          </p:nvPr>
        </p:nvSpPr>
        <p:spPr/>
        <p:txBody>
          <a:bodyPr/>
          <a:lstStyle/>
          <a:p>
            <a:fld id="{29FDCE56-ED34-4E94-8780-0F1D4E8B94B9}" type="slidenum">
              <a:rPr lang="en-US" smtClean="0"/>
              <a:pPr/>
              <a:t>17</a:t>
            </a:fld>
            <a:endParaRPr lang="en-US"/>
          </a:p>
        </p:txBody>
      </p:sp>
    </p:spTree>
    <p:extLst>
      <p:ext uri="{BB962C8B-B14F-4D97-AF65-F5344CB8AC3E}">
        <p14:creationId xmlns:p14="http://schemas.microsoft.com/office/powerpoint/2010/main" val="3408042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6e0143a6f0_1_0:notes"/>
          <p:cNvSpPr txBox="1">
            <a:spLocks noGrp="1"/>
          </p:cNvSpPr>
          <p:nvPr>
            <p:ph type="body" idx="1"/>
          </p:nvPr>
        </p:nvSpPr>
        <p:spPr>
          <a:xfrm>
            <a:off x="962350" y="3776147"/>
            <a:ext cx="7698672" cy="3089523"/>
          </a:xfrm>
          <a:prstGeom prst="rect">
            <a:avLst/>
          </a:prstGeom>
          <a:noFill/>
          <a:ln>
            <a:noFill/>
          </a:ln>
        </p:spPr>
        <p:txBody>
          <a:bodyPr spcFirstLastPara="1" wrap="square" lIns="100927" tIns="50450" rIns="100927" bIns="50450" anchor="t" anchorCtr="0">
            <a:noAutofit/>
          </a:bodyPr>
          <a:lstStyle/>
          <a:p>
            <a:pPr>
              <a:buSzPts val="1400"/>
            </a:pPr>
            <a:r>
              <a:rPr lang="hr-HR" dirty="0"/>
              <a:t>Studentska praksa (nije plaćeno) vs posao (plaćen, oglasi na stranici i u SC-u, traži se raspoloživost </a:t>
            </a:r>
            <a:r>
              <a:rPr lang="hr-HR"/>
              <a:t>2-3 dana u </a:t>
            </a:r>
            <a:r>
              <a:rPr lang="hr-HR" dirty="0"/>
              <a:t>tjednu)</a:t>
            </a:r>
          </a:p>
          <a:p>
            <a:pPr>
              <a:buSzPts val="1400"/>
            </a:pPr>
            <a:r>
              <a:rPr lang="hr-HR" dirty="0"/>
              <a:t>Pripravnički posao s mentorom (1 </a:t>
            </a:r>
            <a:r>
              <a:rPr lang="hr-HR" dirty="0" err="1"/>
              <a:t>godina+ispit</a:t>
            </a:r>
            <a:r>
              <a:rPr lang="hr-HR" dirty="0"/>
              <a:t>)</a:t>
            </a:r>
          </a:p>
          <a:p>
            <a:pPr>
              <a:buSzPts val="1400"/>
            </a:pPr>
            <a:r>
              <a:rPr lang="hr-HR" dirty="0"/>
              <a:t>Nakon diplome prijavljivati se na posao ili registrirati da stižu obavijesti</a:t>
            </a:r>
          </a:p>
          <a:p>
            <a:pPr>
              <a:buSzPts val="1400"/>
            </a:pPr>
            <a:r>
              <a:rPr lang="hr-HR" dirty="0" err="1"/>
              <a:t>Testiranja+razgovori</a:t>
            </a:r>
            <a:r>
              <a:rPr lang="hr-HR" dirty="0"/>
              <a:t> s managerom</a:t>
            </a:r>
          </a:p>
          <a:p>
            <a:pPr>
              <a:buSzPts val="1400"/>
            </a:pPr>
            <a:r>
              <a:rPr lang="hr-HR" dirty="0"/>
              <a:t>600 ljudi u zadnje 3 godine</a:t>
            </a:r>
          </a:p>
          <a:p>
            <a:pPr>
              <a:buSzPts val="1400"/>
            </a:pPr>
            <a:r>
              <a:rPr lang="hr-HR" dirty="0"/>
              <a:t>RND, kvaliteta, tehnologija, regulatorni poslovi</a:t>
            </a:r>
            <a:endParaRPr dirty="0"/>
          </a:p>
        </p:txBody>
      </p:sp>
      <p:sp>
        <p:nvSpPr>
          <p:cNvPr id="135" name="Google Shape;135;g26e0143a6f0_1_0:notes"/>
          <p:cNvSpPr>
            <a:spLocks noGrp="1" noRot="1" noChangeAspect="1"/>
          </p:cNvSpPr>
          <p:nvPr>
            <p:ph type="sldImg" idx="2"/>
          </p:nvPr>
        </p:nvSpPr>
        <p:spPr>
          <a:xfrm>
            <a:off x="368300" y="981075"/>
            <a:ext cx="4706938" cy="2647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9681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6e0143a6f0_1_216:notes"/>
          <p:cNvSpPr txBox="1">
            <a:spLocks noGrp="1"/>
          </p:cNvSpPr>
          <p:nvPr>
            <p:ph type="body" idx="1"/>
          </p:nvPr>
        </p:nvSpPr>
        <p:spPr>
          <a:xfrm>
            <a:off x="1304519" y="2895046"/>
            <a:ext cx="10435909" cy="2368601"/>
          </a:xfrm>
          <a:prstGeom prst="rect">
            <a:avLst/>
          </a:prstGeom>
          <a:noFill/>
          <a:ln>
            <a:noFill/>
          </a:ln>
        </p:spPr>
        <p:txBody>
          <a:bodyPr spcFirstLastPara="1" wrap="square" lIns="100927" tIns="50450" rIns="100927" bIns="50450" anchor="t" anchorCtr="0">
            <a:noAutofit/>
          </a:bodyPr>
          <a:lstStyle/>
          <a:p>
            <a:pPr>
              <a:buClr>
                <a:schemeClr val="dk1"/>
              </a:buClr>
              <a:buSzPts val="1400"/>
            </a:pPr>
            <a:endParaRPr/>
          </a:p>
        </p:txBody>
      </p:sp>
      <p:sp>
        <p:nvSpPr>
          <p:cNvPr id="129" name="Google Shape;129;g26e0143a6f0_1_216:notes"/>
          <p:cNvSpPr>
            <a:spLocks noGrp="1" noRot="1" noChangeAspect="1"/>
          </p:cNvSpPr>
          <p:nvPr>
            <p:ph type="sldImg" idx="2"/>
          </p:nvPr>
        </p:nvSpPr>
        <p:spPr>
          <a:xfrm>
            <a:off x="4716463" y="750888"/>
            <a:ext cx="3611562" cy="203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7088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6e0143a6f0_1_0:notes"/>
          <p:cNvSpPr txBox="1">
            <a:spLocks noGrp="1"/>
          </p:cNvSpPr>
          <p:nvPr>
            <p:ph type="body" idx="1"/>
          </p:nvPr>
        </p:nvSpPr>
        <p:spPr>
          <a:xfrm>
            <a:off x="962350" y="3776147"/>
            <a:ext cx="7698672" cy="3089523"/>
          </a:xfrm>
          <a:prstGeom prst="rect">
            <a:avLst/>
          </a:prstGeom>
          <a:noFill/>
          <a:ln>
            <a:noFill/>
          </a:ln>
        </p:spPr>
        <p:txBody>
          <a:bodyPr spcFirstLastPara="1" wrap="square" lIns="100927" tIns="50450" rIns="100927" bIns="50450" anchor="t" anchorCtr="0">
            <a:noAutofit/>
          </a:bodyPr>
          <a:lstStyle/>
          <a:p>
            <a:pPr>
              <a:buSzPts val="1400"/>
            </a:pPr>
            <a:endParaRPr/>
          </a:p>
        </p:txBody>
      </p:sp>
      <p:sp>
        <p:nvSpPr>
          <p:cNvPr id="135" name="Google Shape;135;g26e0143a6f0_1_0:notes"/>
          <p:cNvSpPr>
            <a:spLocks noGrp="1" noRot="1" noChangeAspect="1"/>
          </p:cNvSpPr>
          <p:nvPr>
            <p:ph type="sldImg" idx="2"/>
          </p:nvPr>
        </p:nvSpPr>
        <p:spPr>
          <a:xfrm>
            <a:off x="368300" y="981075"/>
            <a:ext cx="4706938" cy="2647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6954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2000" b="0" dirty="0">
                <a:solidFill>
                  <a:srgbClr val="92D050"/>
                </a:solidFill>
                <a:latin typeface="Teva Sans" panose="020B0604030202020203" pitchFamily="34" charset="77"/>
              </a:rPr>
              <a:t>1921. </a:t>
            </a:r>
            <a:r>
              <a:rPr lang="hr-HR" sz="1200" b="0" dirty="0">
                <a:solidFill>
                  <a:srgbClr val="00B050"/>
                </a:solidFill>
                <a:latin typeface="Teva Sans" panose="020B0604030202020203" pitchFamily="34" charset="77"/>
              </a:rPr>
              <a:t>osnovan je Kaštel d.d.</a:t>
            </a:r>
          </a:p>
          <a:p>
            <a:r>
              <a:rPr lang="hr-HR" dirty="0">
                <a:latin typeface="Teva Sans" panose="020B0604030202020203" pitchFamily="34" charset="-18"/>
              </a:rPr>
              <a:t>Vertikalno integrirana proizvodnja</a:t>
            </a:r>
            <a:endParaRPr lang="hr-HR" sz="1200" kern="1200" dirty="0">
              <a:solidFill>
                <a:schemeClr val="tx1"/>
              </a:solidFill>
              <a:effectLst/>
              <a:latin typeface="+mn-lt"/>
              <a:ea typeface="+mn-ea"/>
              <a:cs typeface="+mn-cs"/>
            </a:endParaRPr>
          </a:p>
          <a:p>
            <a:r>
              <a:rPr lang="hr-HR" sz="1200" b="0" dirty="0">
                <a:solidFill>
                  <a:schemeClr val="accent2"/>
                </a:solidFill>
                <a:latin typeface="Teva Sans" panose="020B0604030202020203" pitchFamily="34" charset="-18"/>
              </a:rPr>
              <a:t>Istraživanje i razvoj i proizvodnja aktivnih farmaceutskih supstancija i gotovih oblika lijekova</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2000" dirty="0">
                <a:solidFill>
                  <a:srgbClr val="92D050"/>
                </a:solidFill>
                <a:latin typeface="Teva Sans" panose="020B0604030202020203" pitchFamily="34" charset="77"/>
              </a:rPr>
              <a:t>2008. </a:t>
            </a:r>
            <a:r>
              <a:rPr lang="hr-HR" sz="1200" b="0" dirty="0">
                <a:solidFill>
                  <a:srgbClr val="00B050"/>
                </a:solidFill>
                <a:latin typeface="Teva Sans" panose="020B0604030202020203" pitchFamily="34" charset="-18"/>
              </a:rPr>
              <a:t>PLIVA postaje članicom Teva grupe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b="0" dirty="0">
              <a:solidFill>
                <a:srgbClr val="00B050"/>
              </a:solidFill>
              <a:latin typeface="Teva Sans" panose="020B0604030202020203" pitchFamily="34" charset="-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0" dirty="0">
                <a:solidFill>
                  <a:srgbClr val="00B050"/>
                </a:solidFill>
                <a:latin typeface="Teva Sans" panose="020B0604030202020203" pitchFamily="34" charset="-18"/>
              </a:rPr>
              <a:t>Globalne funkcije baš </a:t>
            </a:r>
            <a:r>
              <a:rPr lang="hr-HR" sz="1200" b="0">
                <a:solidFill>
                  <a:srgbClr val="00B050"/>
                </a:solidFill>
                <a:latin typeface="Teva Sans" panose="020B0604030202020203" pitchFamily="34" charset="-18"/>
              </a:rPr>
              <a:t>u Zagrebu</a:t>
            </a:r>
            <a:endParaRPr lang="hr-HR" sz="1200" b="0" dirty="0">
              <a:solidFill>
                <a:srgbClr val="00B050"/>
              </a:solidFill>
              <a:latin typeface="Teva Sans" panose="020B0604030202020203" pitchFamily="34" charset="-18"/>
            </a:endParaRPr>
          </a:p>
        </p:txBody>
      </p:sp>
      <p:sp>
        <p:nvSpPr>
          <p:cNvPr id="4" name="Slide Number Placeholder 3"/>
          <p:cNvSpPr>
            <a:spLocks noGrp="1"/>
          </p:cNvSpPr>
          <p:nvPr>
            <p:ph type="sldNum" sz="quarter" idx="5"/>
          </p:nvPr>
        </p:nvSpPr>
        <p:spPr/>
        <p:txBody>
          <a:bodyPr/>
          <a:lstStyle/>
          <a:p>
            <a:fld id="{29FDCE56-ED34-4E94-8780-0F1D4E8B94B9}" type="slidenum">
              <a:rPr lang="en-US" smtClean="0"/>
              <a:pPr/>
              <a:t>3</a:t>
            </a:fld>
            <a:endParaRPr lang="en-US"/>
          </a:p>
        </p:txBody>
      </p:sp>
    </p:spTree>
    <p:extLst>
      <p:ext uri="{BB962C8B-B14F-4D97-AF65-F5344CB8AC3E}">
        <p14:creationId xmlns:p14="http://schemas.microsoft.com/office/powerpoint/2010/main" val="3211908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committed to being world leaders in generic medicine.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global footprint is critical to ensuring that our patients have access to our medicines.</a:t>
            </a:r>
            <a:endParaRPr lang="hr-H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Teva has one of the largest supply chains of any pharmaceutical company and our network of approximately 37,000 employees and 53 global manufacturing sites work around the clock to make sure our medicines reach patients in over 60 countries across six continents.</a:t>
            </a:r>
            <a:endParaRPr lang="hr-H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Every 10 seconds there is a Teva product dispensed. </a:t>
            </a:r>
          </a:p>
        </p:txBody>
      </p:sp>
      <p:sp>
        <p:nvSpPr>
          <p:cNvPr id="4" name="Slide Number Placeholder 3"/>
          <p:cNvSpPr>
            <a:spLocks noGrp="1"/>
          </p:cNvSpPr>
          <p:nvPr>
            <p:ph type="sldNum" sz="quarter" idx="5"/>
          </p:nvPr>
        </p:nvSpPr>
        <p:spPr/>
        <p:txBody>
          <a:bodyPr/>
          <a:lstStyle/>
          <a:p>
            <a:fld id="{29FDCE56-ED34-4E94-8780-0F1D4E8B94B9}" type="slidenum">
              <a:rPr lang="en-US" smtClean="0"/>
              <a:pPr/>
              <a:t>4</a:t>
            </a:fld>
            <a:endParaRPr lang="en-US"/>
          </a:p>
        </p:txBody>
      </p:sp>
    </p:spTree>
    <p:extLst>
      <p:ext uri="{BB962C8B-B14F-4D97-AF65-F5344CB8AC3E}">
        <p14:creationId xmlns:p14="http://schemas.microsoft.com/office/powerpoint/2010/main" val="2552846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6e0143a6f0_1_0:notes"/>
          <p:cNvSpPr txBox="1">
            <a:spLocks noGrp="1"/>
          </p:cNvSpPr>
          <p:nvPr>
            <p:ph type="body" idx="1"/>
          </p:nvPr>
        </p:nvSpPr>
        <p:spPr>
          <a:xfrm>
            <a:off x="962350" y="3776147"/>
            <a:ext cx="7698672" cy="3089523"/>
          </a:xfrm>
          <a:prstGeom prst="rect">
            <a:avLst/>
          </a:prstGeom>
          <a:noFill/>
          <a:ln>
            <a:noFill/>
          </a:ln>
        </p:spPr>
        <p:txBody>
          <a:bodyPr spcFirstLastPara="1" wrap="square" lIns="100927" tIns="50450" rIns="100927" bIns="50450" anchor="t" anchorCtr="0">
            <a:noAutofit/>
          </a:bodyPr>
          <a:lstStyle/>
          <a:p>
            <a:pPr>
              <a:buSzPts val="1400"/>
            </a:pPr>
            <a:r>
              <a:rPr lang="hr-HR" dirty="0"/>
              <a:t>Pravi lijek za pravog pacijenta u pravo vrijeme</a:t>
            </a:r>
            <a:endParaRPr dirty="0"/>
          </a:p>
        </p:txBody>
      </p:sp>
      <p:sp>
        <p:nvSpPr>
          <p:cNvPr id="135" name="Google Shape;135;g26e0143a6f0_1_0:notes"/>
          <p:cNvSpPr>
            <a:spLocks noGrp="1" noRot="1" noChangeAspect="1"/>
          </p:cNvSpPr>
          <p:nvPr>
            <p:ph type="sldImg" idx="2"/>
          </p:nvPr>
        </p:nvSpPr>
        <p:spPr>
          <a:xfrm>
            <a:off x="368300" y="981075"/>
            <a:ext cx="4706938" cy="2647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6435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6e0143a6f0_1_0:notes"/>
          <p:cNvSpPr txBox="1">
            <a:spLocks noGrp="1"/>
          </p:cNvSpPr>
          <p:nvPr>
            <p:ph type="body" idx="1"/>
          </p:nvPr>
        </p:nvSpPr>
        <p:spPr>
          <a:xfrm>
            <a:off x="962350" y="3776147"/>
            <a:ext cx="7698672" cy="3089523"/>
          </a:xfrm>
          <a:prstGeom prst="rect">
            <a:avLst/>
          </a:prstGeom>
          <a:noFill/>
          <a:ln>
            <a:noFill/>
          </a:ln>
        </p:spPr>
        <p:txBody>
          <a:bodyPr spcFirstLastPara="1" wrap="square" lIns="100927" tIns="50450" rIns="100927" bIns="50450" anchor="t" anchorCtr="0">
            <a:noAutofit/>
          </a:bodyPr>
          <a:lstStyle/>
          <a:p>
            <a:pPr>
              <a:buSzPts val="1400"/>
            </a:pPr>
            <a:endParaRPr/>
          </a:p>
        </p:txBody>
      </p:sp>
      <p:sp>
        <p:nvSpPr>
          <p:cNvPr id="135" name="Google Shape;135;g26e0143a6f0_1_0:notes"/>
          <p:cNvSpPr>
            <a:spLocks noGrp="1" noRot="1" noChangeAspect="1"/>
          </p:cNvSpPr>
          <p:nvPr>
            <p:ph type="sldImg" idx="2"/>
          </p:nvPr>
        </p:nvSpPr>
        <p:spPr>
          <a:xfrm>
            <a:off x="368300" y="981075"/>
            <a:ext cx="4706938" cy="2647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2907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6e0143a6f0_1_0:notes"/>
          <p:cNvSpPr txBox="1">
            <a:spLocks noGrp="1"/>
          </p:cNvSpPr>
          <p:nvPr>
            <p:ph type="body" idx="1"/>
          </p:nvPr>
        </p:nvSpPr>
        <p:spPr>
          <a:xfrm>
            <a:off x="962350" y="3776147"/>
            <a:ext cx="7698672" cy="3089523"/>
          </a:xfrm>
          <a:prstGeom prst="rect">
            <a:avLst/>
          </a:prstGeom>
          <a:noFill/>
          <a:ln>
            <a:noFill/>
          </a:ln>
        </p:spPr>
        <p:txBody>
          <a:bodyPr spcFirstLastPara="1" wrap="square" lIns="100927" tIns="50450" rIns="100927" bIns="50450" anchor="t" anchorCtr="0">
            <a:noAutofit/>
          </a:bodyPr>
          <a:lstStyle/>
          <a:p>
            <a:pPr>
              <a:buSzPts val="1400"/>
            </a:pPr>
            <a:r>
              <a:rPr lang="hr-HR" dirty="0"/>
              <a:t>Izvještaj Williama </a:t>
            </a:r>
            <a:r>
              <a:rPr lang="hr-HR" dirty="0" err="1"/>
              <a:t>McBridea</a:t>
            </a:r>
            <a:r>
              <a:rPr lang="hr-HR" dirty="0"/>
              <a:t> o slučajevima </a:t>
            </a:r>
            <a:r>
              <a:rPr lang="hr-HR" dirty="0" err="1"/>
              <a:t>fokomelije</a:t>
            </a:r>
            <a:r>
              <a:rPr lang="hr-HR" dirty="0"/>
              <a:t> u djece čije su majke u trudnoći uzimale </a:t>
            </a:r>
            <a:r>
              <a:rPr lang="hr-HR" dirty="0" err="1"/>
              <a:t>talidomid</a:t>
            </a:r>
            <a:r>
              <a:rPr lang="hr-HR" dirty="0"/>
              <a:t> objavljen u časopisu </a:t>
            </a:r>
            <a:r>
              <a:rPr lang="hr-HR" dirty="0" err="1"/>
              <a:t>The</a:t>
            </a:r>
            <a:r>
              <a:rPr lang="hr-HR" dirty="0"/>
              <a:t> </a:t>
            </a:r>
            <a:r>
              <a:rPr lang="hr-HR" dirty="0" err="1"/>
              <a:t>Lancet</a:t>
            </a:r>
            <a:r>
              <a:rPr lang="hr-HR" dirty="0"/>
              <a:t> 1961. godine</a:t>
            </a:r>
            <a:endParaRPr dirty="0"/>
          </a:p>
        </p:txBody>
      </p:sp>
      <p:sp>
        <p:nvSpPr>
          <p:cNvPr id="135" name="Google Shape;135;g26e0143a6f0_1_0:notes"/>
          <p:cNvSpPr>
            <a:spLocks noGrp="1" noRot="1" noChangeAspect="1"/>
          </p:cNvSpPr>
          <p:nvPr>
            <p:ph type="sldImg" idx="2"/>
          </p:nvPr>
        </p:nvSpPr>
        <p:spPr>
          <a:xfrm>
            <a:off x="368300" y="981075"/>
            <a:ext cx="4706938" cy="2647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308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Obratiti se liječniku ili ljekarniku</a:t>
            </a:r>
          </a:p>
          <a:p>
            <a:r>
              <a:rPr lang="hr-HR" dirty="0"/>
              <a:t>Pročitati uputu o lijeku</a:t>
            </a:r>
          </a:p>
        </p:txBody>
      </p:sp>
      <p:sp>
        <p:nvSpPr>
          <p:cNvPr id="4" name="Slide Number Placeholder 3"/>
          <p:cNvSpPr>
            <a:spLocks noGrp="1"/>
          </p:cNvSpPr>
          <p:nvPr>
            <p:ph type="sldNum" sz="quarter" idx="5"/>
          </p:nvPr>
        </p:nvSpPr>
        <p:spPr/>
        <p:txBody>
          <a:bodyPr/>
          <a:lstStyle/>
          <a:p>
            <a:fld id="{29FDCE56-ED34-4E94-8780-0F1D4E8B94B9}" type="slidenum">
              <a:rPr lang="en-US" smtClean="0"/>
              <a:pPr/>
              <a:t>9</a:t>
            </a:fld>
            <a:endParaRPr lang="en-US"/>
          </a:p>
        </p:txBody>
      </p:sp>
    </p:spTree>
    <p:extLst>
      <p:ext uri="{BB962C8B-B14F-4D97-AF65-F5344CB8AC3E}">
        <p14:creationId xmlns:p14="http://schemas.microsoft.com/office/powerpoint/2010/main" val="2227304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6e0143a6f0_1_0:notes"/>
          <p:cNvSpPr txBox="1">
            <a:spLocks noGrp="1"/>
          </p:cNvSpPr>
          <p:nvPr>
            <p:ph type="body" idx="1"/>
          </p:nvPr>
        </p:nvSpPr>
        <p:spPr>
          <a:xfrm>
            <a:off x="962350" y="3776147"/>
            <a:ext cx="7698672" cy="3089523"/>
          </a:xfrm>
          <a:prstGeom prst="rect">
            <a:avLst/>
          </a:prstGeom>
          <a:noFill/>
          <a:ln>
            <a:noFill/>
          </a:ln>
        </p:spPr>
        <p:txBody>
          <a:bodyPr spcFirstLastPara="1" wrap="square" lIns="100927" tIns="50450" rIns="100927" bIns="50450" anchor="t" anchorCtr="0">
            <a:noAutofit/>
          </a:bodyPr>
          <a:lstStyle/>
          <a:p>
            <a:pPr>
              <a:buSzPts val="1400"/>
            </a:pPr>
            <a:r>
              <a:rPr lang="hr-HR" dirty="0" err="1"/>
              <a:t>Large</a:t>
            </a:r>
            <a:r>
              <a:rPr lang="hr-HR" dirty="0"/>
              <a:t> </a:t>
            </a:r>
            <a:r>
              <a:rPr lang="hr-HR" dirty="0" err="1"/>
              <a:t>structured</a:t>
            </a:r>
            <a:r>
              <a:rPr lang="hr-HR" dirty="0"/>
              <a:t> </a:t>
            </a:r>
            <a:r>
              <a:rPr lang="hr-HR" dirty="0" err="1"/>
              <a:t>standardised</a:t>
            </a:r>
            <a:r>
              <a:rPr lang="hr-HR" dirty="0"/>
              <a:t> </a:t>
            </a:r>
            <a:r>
              <a:rPr lang="hr-HR" dirty="0" err="1"/>
              <a:t>dataset</a:t>
            </a:r>
            <a:endParaRPr lang="hr-HR" dirty="0"/>
          </a:p>
          <a:p>
            <a:pPr>
              <a:buSzPts val="1400"/>
            </a:pPr>
            <a:r>
              <a:rPr lang="hr-HR" dirty="0"/>
              <a:t>Što se s time radi?</a:t>
            </a:r>
          </a:p>
        </p:txBody>
      </p:sp>
      <p:sp>
        <p:nvSpPr>
          <p:cNvPr id="135" name="Google Shape;135;g26e0143a6f0_1_0:notes"/>
          <p:cNvSpPr>
            <a:spLocks noGrp="1" noRot="1" noChangeAspect="1"/>
          </p:cNvSpPr>
          <p:nvPr>
            <p:ph type="sldImg" idx="2"/>
          </p:nvPr>
        </p:nvSpPr>
        <p:spPr>
          <a:xfrm>
            <a:off x="368300" y="981075"/>
            <a:ext cx="4706938" cy="2647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2686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ímdia">
    <p:bg>
      <p:bgPr>
        <a:blipFill dpi="0" rotWithShape="1">
          <a:blip r:embed="rId2" cstate="email">
            <a:lum/>
            <a:extLst>
              <a:ext uri="{28A0092B-C50C-407E-A947-70E740481C1C}">
                <a14:useLocalDpi xmlns:a14="http://schemas.microsoft.com/office/drawing/2010/main"/>
              </a:ext>
            </a:extLst>
          </a:blip>
          <a:srcRect/>
          <a:stretch>
            <a:fillRect l="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72E3-FA96-41EC-9984-361FCAA513E7}"/>
              </a:ext>
            </a:extLst>
          </p:cNvPr>
          <p:cNvSpPr>
            <a:spLocks noGrp="1"/>
          </p:cNvSpPr>
          <p:nvPr>
            <p:ph type="ctrTitle" hasCustomPrompt="1"/>
          </p:nvPr>
        </p:nvSpPr>
        <p:spPr>
          <a:xfrm>
            <a:off x="825868" y="2327563"/>
            <a:ext cx="6133059" cy="1368133"/>
          </a:xfrm>
          <a:prstGeom prst="rect">
            <a:avLst/>
          </a:prstGeom>
        </p:spPr>
        <p:txBody>
          <a:bodyPr lIns="0" tIns="0" rIns="0" bIns="0" anchor="t" anchorCtr="0">
            <a:normAutofit/>
          </a:bodyPr>
          <a:lstStyle>
            <a:lvl1pPr algn="l">
              <a:defRPr sz="5400">
                <a:solidFill>
                  <a:schemeClr val="accent2"/>
                </a:solidFill>
              </a:defRPr>
            </a:lvl1pPr>
          </a:lstStyle>
          <a:p>
            <a:r>
              <a:rPr lang="en-GB"/>
              <a:t>Click to add title</a:t>
            </a:r>
            <a:endParaRPr lang="en-US"/>
          </a:p>
        </p:txBody>
      </p:sp>
      <p:sp>
        <p:nvSpPr>
          <p:cNvPr id="3" name="Subtitle 2">
            <a:extLst>
              <a:ext uri="{FF2B5EF4-FFF2-40B4-BE49-F238E27FC236}">
                <a16:creationId xmlns:a16="http://schemas.microsoft.com/office/drawing/2014/main" id="{DE0E9C21-0902-4FB8-8216-B8F4005F428E}"/>
              </a:ext>
            </a:extLst>
          </p:cNvPr>
          <p:cNvSpPr>
            <a:spLocks noGrp="1"/>
          </p:cNvSpPr>
          <p:nvPr>
            <p:ph type="subTitle" idx="1" hasCustomPrompt="1"/>
          </p:nvPr>
        </p:nvSpPr>
        <p:spPr>
          <a:xfrm>
            <a:off x="825868" y="4145570"/>
            <a:ext cx="7026112" cy="569323"/>
          </a:xfrm>
          <a:prstGeom prst="rect">
            <a:avLst/>
          </a:prstGeom>
        </p:spPr>
        <p:txBody>
          <a:bodyPr lIns="0" tIns="0" rIns="0" bIns="0" anchor="ctr">
            <a:normAutofit/>
          </a:bodyPr>
          <a:lstStyle>
            <a:lvl1pPr marL="0" indent="0" algn="l">
              <a:buNone/>
              <a:defRPr sz="240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endParaRPr lang="en-US"/>
          </a:p>
        </p:txBody>
      </p:sp>
      <p:pic>
        <p:nvPicPr>
          <p:cNvPr id="41" name="Graphic 40">
            <a:extLst>
              <a:ext uri="{FF2B5EF4-FFF2-40B4-BE49-F238E27FC236}">
                <a16:creationId xmlns:a16="http://schemas.microsoft.com/office/drawing/2014/main" id="{5734B3FD-11C2-5B42-BEEB-09BBBF3836B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7808" y="780759"/>
            <a:ext cx="3083728" cy="1368133"/>
          </a:xfrm>
          <a:prstGeom prst="rect">
            <a:avLst/>
          </a:prstGeom>
        </p:spPr>
      </p:pic>
    </p:spTree>
    <p:extLst>
      <p:ext uri="{BB962C8B-B14F-4D97-AF65-F5344CB8AC3E}">
        <p14:creationId xmlns:p14="http://schemas.microsoft.com/office/powerpoint/2010/main" val="13005840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6" userDrawn="1">
          <p15:clr>
            <a:srgbClr val="FBAE40"/>
          </p15:clr>
        </p15:guide>
        <p15:guide id="4" orient="horz" pos="70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icon placeholder + call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79B64C-68D7-3347-8539-A7A22961661E}"/>
              </a:ext>
            </a:extLst>
          </p:cNvPr>
          <p:cNvSpPr/>
          <p:nvPr userDrawn="1"/>
        </p:nvSpPr>
        <p:spPr>
          <a:xfrm>
            <a:off x="6096000" y="0"/>
            <a:ext cx="6096000" cy="6858000"/>
          </a:xfrm>
          <a:prstGeom prst="rect">
            <a:avLst/>
          </a:prstGeom>
          <a:gradFill>
            <a:gsLst>
              <a:gs pos="56000">
                <a:schemeClr val="accent2"/>
              </a:gs>
              <a:gs pos="0">
                <a:schemeClr val="accent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DE035FB-88A5-F24B-8B4B-C2B56431ECCB}"/>
              </a:ext>
            </a:extLst>
          </p:cNvPr>
          <p:cNvSpPr/>
          <p:nvPr userDrawn="1"/>
        </p:nvSpPr>
        <p:spPr>
          <a:xfrm>
            <a:off x="3154017" y="6263154"/>
            <a:ext cx="9037982" cy="594846"/>
          </a:xfrm>
          <a:prstGeom prst="rect">
            <a:avLst/>
          </a:prstGeom>
          <a:gradFill>
            <a:gsLst>
              <a:gs pos="0">
                <a:schemeClr val="bg1">
                  <a:alpha val="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AAEFFCC1-795C-6545-B5FC-9C252A0C89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1767" y="6302027"/>
            <a:ext cx="1106133" cy="513961"/>
          </a:xfrm>
          <a:prstGeom prst="rect">
            <a:avLst/>
          </a:prstGeom>
        </p:spPr>
      </p:pic>
      <p:sp>
        <p:nvSpPr>
          <p:cNvPr id="2" name="Title 1">
            <a:extLst>
              <a:ext uri="{FF2B5EF4-FFF2-40B4-BE49-F238E27FC236}">
                <a16:creationId xmlns:a16="http://schemas.microsoft.com/office/drawing/2014/main" id="{99D93F20-5939-42BA-A606-B99FB95B02B9}"/>
              </a:ext>
            </a:extLst>
          </p:cNvPr>
          <p:cNvSpPr>
            <a:spLocks noGrp="1"/>
          </p:cNvSpPr>
          <p:nvPr>
            <p:ph type="title" hasCustomPrompt="1"/>
          </p:nvPr>
        </p:nvSpPr>
        <p:spPr>
          <a:xfrm>
            <a:off x="1229080" y="1352583"/>
            <a:ext cx="4485920" cy="4676742"/>
          </a:xfrm>
          <a:prstGeom prst="rect">
            <a:avLst/>
          </a:prstGeom>
        </p:spPr>
        <p:txBody>
          <a:bodyPr lIns="0" tIns="0" rIns="0" bIns="0" anchor="t" anchorCtr="0"/>
          <a:lstStyle>
            <a:lvl1pPr>
              <a:defRPr sz="7500">
                <a:gradFill>
                  <a:gsLst>
                    <a:gs pos="56000">
                      <a:schemeClr val="accent2"/>
                    </a:gs>
                    <a:gs pos="0">
                      <a:schemeClr val="accent2"/>
                    </a:gs>
                    <a:gs pos="100000">
                      <a:schemeClr val="accent1"/>
                    </a:gs>
                  </a:gsLst>
                  <a:lin ang="0" scaled="0"/>
                </a:gradFill>
              </a:defRPr>
            </a:lvl1pPr>
          </a:lstStyle>
          <a:p>
            <a:r>
              <a:rPr lang="en-GB"/>
              <a:t>Click to add title</a:t>
            </a:r>
            <a:endParaRPr lang="en-US"/>
          </a:p>
        </p:txBody>
      </p:sp>
      <p:sp>
        <p:nvSpPr>
          <p:cNvPr id="3" name="Footer Placeholder 2">
            <a:extLst>
              <a:ext uri="{FF2B5EF4-FFF2-40B4-BE49-F238E27FC236}">
                <a16:creationId xmlns:a16="http://schemas.microsoft.com/office/drawing/2014/main" id="{710C72E8-041F-0D43-AF77-7F2CF4139F77}"/>
              </a:ext>
            </a:extLst>
          </p:cNvPr>
          <p:cNvSpPr>
            <a:spLocks noGrp="1"/>
          </p:cNvSpPr>
          <p:nvPr>
            <p:ph type="ftr" sz="quarter" idx="10"/>
          </p:nvPr>
        </p:nvSpPr>
        <p:spPr/>
        <p:txBody>
          <a:bodyPr/>
          <a:lstStyle/>
          <a:p>
            <a:r>
              <a:rPr lang="en-US"/>
              <a:t>EDIT HEADER &amp; FOOTER OPTION TO ADD CLASSIFICATION IF NEEDED</a:t>
            </a:r>
          </a:p>
        </p:txBody>
      </p:sp>
      <p:sp>
        <p:nvSpPr>
          <p:cNvPr id="5" name="Slide Number Placeholder 4">
            <a:extLst>
              <a:ext uri="{FF2B5EF4-FFF2-40B4-BE49-F238E27FC236}">
                <a16:creationId xmlns:a16="http://schemas.microsoft.com/office/drawing/2014/main" id="{854E0814-15B8-1849-BCF2-87F86146666F}"/>
              </a:ext>
            </a:extLst>
          </p:cNvPr>
          <p:cNvSpPr>
            <a:spLocks noGrp="1"/>
          </p:cNvSpPr>
          <p:nvPr>
            <p:ph type="sldNum" sz="quarter" idx="11"/>
          </p:nvPr>
        </p:nvSpPr>
        <p:spPr/>
        <p:txBody>
          <a:bodyPr/>
          <a:lstStyle/>
          <a:p>
            <a:pPr algn="r"/>
            <a:fld id="{C2832ACA-4727-4D4C-ACEE-24DD06899962}" type="slidenum">
              <a:rPr lang="en-US" smtClean="0"/>
              <a:pPr algn="r"/>
              <a:t>‹#›</a:t>
            </a:fld>
            <a:r>
              <a:rPr lang="en-US"/>
              <a:t> </a:t>
            </a:r>
          </a:p>
        </p:txBody>
      </p:sp>
      <p:sp>
        <p:nvSpPr>
          <p:cNvPr id="13" name="TextBox 12">
            <a:extLst>
              <a:ext uri="{FF2B5EF4-FFF2-40B4-BE49-F238E27FC236}">
                <a16:creationId xmlns:a16="http://schemas.microsoft.com/office/drawing/2014/main" id="{DB3EE085-F0F6-AF45-804D-3CA4BB80C3AD}"/>
              </a:ext>
            </a:extLst>
          </p:cNvPr>
          <p:cNvSpPr txBox="1"/>
          <p:nvPr userDrawn="1"/>
        </p:nvSpPr>
        <p:spPr>
          <a:xfrm>
            <a:off x="951848" y="6451285"/>
            <a:ext cx="180975" cy="215444"/>
          </a:xfrm>
          <a:prstGeom prst="rect">
            <a:avLst/>
          </a:prstGeom>
          <a:noFill/>
        </p:spPr>
        <p:txBody>
          <a:bodyPr wrap="square" lIns="0" tIns="0" rIns="0" bIns="0" rtlCol="0">
            <a:spAutoFit/>
          </a:bodyPr>
          <a:lstStyle/>
          <a:p>
            <a:r>
              <a:rPr lang="en-GB" sz="1400">
                <a:latin typeface="+mj-lt"/>
              </a:rPr>
              <a:t>|</a:t>
            </a:r>
          </a:p>
        </p:txBody>
      </p:sp>
      <p:sp>
        <p:nvSpPr>
          <p:cNvPr id="10" name="Picture Placeholder 6">
            <a:extLst>
              <a:ext uri="{FF2B5EF4-FFF2-40B4-BE49-F238E27FC236}">
                <a16:creationId xmlns:a16="http://schemas.microsoft.com/office/drawing/2014/main" id="{F580490E-64D2-2D46-B8C3-878D780BDD2F}"/>
              </a:ext>
            </a:extLst>
          </p:cNvPr>
          <p:cNvSpPr>
            <a:spLocks noGrp="1"/>
          </p:cNvSpPr>
          <p:nvPr>
            <p:ph type="pic" sz="quarter" idx="26" hasCustomPrompt="1"/>
          </p:nvPr>
        </p:nvSpPr>
        <p:spPr>
          <a:xfrm>
            <a:off x="6483927" y="321740"/>
            <a:ext cx="5356411" cy="5695710"/>
          </a:xfrm>
          <a:prstGeom prst="rect">
            <a:avLst/>
          </a:prstGeom>
        </p:spPr>
        <p:txBody>
          <a:bodyPr/>
          <a:lstStyle/>
          <a:p>
            <a:r>
              <a:rPr lang="en-GB"/>
              <a:t>Click to add big icon</a:t>
            </a:r>
          </a:p>
        </p:txBody>
      </p:sp>
    </p:spTree>
    <p:extLst>
      <p:ext uri="{BB962C8B-B14F-4D97-AF65-F5344CB8AC3E}">
        <p14:creationId xmlns:p14="http://schemas.microsoft.com/office/powerpoint/2010/main" val="2833948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 highlight_1">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810F40-7ACA-D349-B1E7-A64B30F48F2D}"/>
              </a:ext>
            </a:extLst>
          </p:cNvPr>
          <p:cNvSpPr/>
          <p:nvPr userDrawn="1"/>
        </p:nvSpPr>
        <p:spPr>
          <a:xfrm>
            <a:off x="0" y="6237288"/>
            <a:ext cx="12192000" cy="620712"/>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D820CC3-F500-DF4D-A598-CB101560A8A4}"/>
              </a:ext>
            </a:extLst>
          </p:cNvPr>
          <p:cNvSpPr/>
          <p:nvPr userDrawn="1"/>
        </p:nvSpPr>
        <p:spPr>
          <a:xfrm>
            <a:off x="927462" y="2089003"/>
            <a:ext cx="3728580" cy="3849105"/>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D51533FB-DDB1-4C11-B2CC-7293C2FFA060}"/>
              </a:ext>
            </a:extLst>
          </p:cNvPr>
          <p:cNvSpPr>
            <a:spLocks noGrp="1"/>
          </p:cNvSpPr>
          <p:nvPr>
            <p:ph type="ctrTitle" hasCustomPrompt="1"/>
          </p:nvPr>
        </p:nvSpPr>
        <p:spPr>
          <a:xfrm>
            <a:off x="623888" y="333375"/>
            <a:ext cx="10944225" cy="692150"/>
          </a:xfrm>
          <a:prstGeom prst="rect">
            <a:avLst/>
          </a:prstGeom>
        </p:spPr>
        <p:txBody>
          <a:bodyPr anchor="t" anchorCtr="0">
            <a:normAutofit/>
          </a:bodyPr>
          <a:lstStyle>
            <a:lvl1pPr algn="ctr">
              <a:defRPr sz="4000">
                <a:gradFill>
                  <a:gsLst>
                    <a:gs pos="39000">
                      <a:schemeClr val="accent2"/>
                    </a:gs>
                    <a:gs pos="0">
                      <a:schemeClr val="accent2"/>
                    </a:gs>
                    <a:gs pos="100000">
                      <a:schemeClr val="accent1"/>
                    </a:gs>
                  </a:gsLst>
                  <a:lin ang="0" scaled="0"/>
                </a:gradFill>
              </a:defRPr>
            </a:lvl1pPr>
          </a:lstStyle>
          <a:p>
            <a:r>
              <a:rPr lang="en-GB"/>
              <a:t>Click to add title</a:t>
            </a:r>
            <a:endParaRPr lang="en-US"/>
          </a:p>
        </p:txBody>
      </p:sp>
      <p:pic>
        <p:nvPicPr>
          <p:cNvPr id="28" name="Graphic 27">
            <a:extLst>
              <a:ext uri="{FF2B5EF4-FFF2-40B4-BE49-F238E27FC236}">
                <a16:creationId xmlns:a16="http://schemas.microsoft.com/office/drawing/2014/main" id="{A622253A-B127-BE4E-810A-EC937FC23F1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1767" y="6302027"/>
            <a:ext cx="1106133" cy="513961"/>
          </a:xfrm>
          <a:prstGeom prst="rect">
            <a:avLst/>
          </a:prstGeom>
        </p:spPr>
      </p:pic>
      <p:sp>
        <p:nvSpPr>
          <p:cNvPr id="33" name="Rectangle 32">
            <a:extLst>
              <a:ext uri="{FF2B5EF4-FFF2-40B4-BE49-F238E27FC236}">
                <a16:creationId xmlns:a16="http://schemas.microsoft.com/office/drawing/2014/main" id="{2CBB6224-5F0C-F543-A5FB-5F019A4E657F}"/>
              </a:ext>
            </a:extLst>
          </p:cNvPr>
          <p:cNvSpPr/>
          <p:nvPr userDrawn="1"/>
        </p:nvSpPr>
        <p:spPr>
          <a:xfrm>
            <a:off x="4930002" y="2381751"/>
            <a:ext cx="3050482" cy="3149058"/>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A3C3E7B-E031-3341-976A-3387FCF32707}"/>
              </a:ext>
            </a:extLst>
          </p:cNvPr>
          <p:cNvSpPr/>
          <p:nvPr userDrawn="1"/>
        </p:nvSpPr>
        <p:spPr>
          <a:xfrm>
            <a:off x="8254444" y="2381751"/>
            <a:ext cx="3050482" cy="3149058"/>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DB0F9D09-5834-C244-BAFF-53F9EB3982F7}"/>
              </a:ext>
            </a:extLst>
          </p:cNvPr>
          <p:cNvSpPr>
            <a:spLocks noGrp="1"/>
          </p:cNvSpPr>
          <p:nvPr>
            <p:ph type="pic" sz="quarter" idx="19" hasCustomPrompt="1"/>
          </p:nvPr>
        </p:nvSpPr>
        <p:spPr>
          <a:xfrm>
            <a:off x="2155164" y="1443038"/>
            <a:ext cx="1273175" cy="1271587"/>
          </a:xfrm>
          <a:prstGeom prst="ellipse">
            <a:avLst/>
          </a:prstGeom>
          <a:solidFill>
            <a:schemeClr val="accent4"/>
          </a:solidFill>
        </p:spPr>
        <p:txBody>
          <a:bodyPr/>
          <a:lstStyle>
            <a:lvl1pPr>
              <a:defRPr sz="1200">
                <a:solidFill>
                  <a:schemeClr val="bg1"/>
                </a:solidFill>
              </a:defRPr>
            </a:lvl1pPr>
          </a:lstStyle>
          <a:p>
            <a:r>
              <a:rPr lang="en-GB"/>
              <a:t>Click to add icon</a:t>
            </a:r>
          </a:p>
        </p:txBody>
      </p:sp>
      <p:sp>
        <p:nvSpPr>
          <p:cNvPr id="21" name="Picture Placeholder 5">
            <a:extLst>
              <a:ext uri="{FF2B5EF4-FFF2-40B4-BE49-F238E27FC236}">
                <a16:creationId xmlns:a16="http://schemas.microsoft.com/office/drawing/2014/main" id="{FCE8E7E7-E7D0-564A-B77F-89C739CCDD57}"/>
              </a:ext>
            </a:extLst>
          </p:cNvPr>
          <p:cNvSpPr>
            <a:spLocks noGrp="1"/>
          </p:cNvSpPr>
          <p:nvPr>
            <p:ph type="pic" sz="quarter" idx="20" hasCustomPrompt="1"/>
          </p:nvPr>
        </p:nvSpPr>
        <p:spPr>
          <a:xfrm>
            <a:off x="5940287" y="1856579"/>
            <a:ext cx="1029912" cy="1028628"/>
          </a:xfrm>
          <a:prstGeom prst="ellipse">
            <a:avLst/>
          </a:prstGeom>
          <a:solidFill>
            <a:schemeClr val="accent3"/>
          </a:solidFill>
        </p:spPr>
        <p:txBody>
          <a:bodyPr/>
          <a:lstStyle>
            <a:lvl1pPr>
              <a:defRPr sz="1200">
                <a:solidFill>
                  <a:schemeClr val="bg1"/>
                </a:solidFill>
              </a:defRPr>
            </a:lvl1pPr>
          </a:lstStyle>
          <a:p>
            <a:r>
              <a:rPr lang="en-GB"/>
              <a:t>Click to add icon</a:t>
            </a:r>
          </a:p>
        </p:txBody>
      </p:sp>
      <p:sp>
        <p:nvSpPr>
          <p:cNvPr id="22" name="Picture Placeholder 5">
            <a:extLst>
              <a:ext uri="{FF2B5EF4-FFF2-40B4-BE49-F238E27FC236}">
                <a16:creationId xmlns:a16="http://schemas.microsoft.com/office/drawing/2014/main" id="{249CA023-7F06-EC4E-9010-9B057540372A}"/>
              </a:ext>
            </a:extLst>
          </p:cNvPr>
          <p:cNvSpPr>
            <a:spLocks noGrp="1"/>
          </p:cNvSpPr>
          <p:nvPr>
            <p:ph type="pic" sz="quarter" idx="21" hasCustomPrompt="1"/>
          </p:nvPr>
        </p:nvSpPr>
        <p:spPr>
          <a:xfrm>
            <a:off x="9274156" y="1856579"/>
            <a:ext cx="1029912" cy="1028628"/>
          </a:xfrm>
          <a:prstGeom prst="ellipse">
            <a:avLst/>
          </a:prstGeom>
          <a:solidFill>
            <a:schemeClr val="accent2"/>
          </a:solidFill>
        </p:spPr>
        <p:txBody>
          <a:bodyPr/>
          <a:lstStyle>
            <a:lvl1pPr>
              <a:defRPr sz="1200">
                <a:solidFill>
                  <a:schemeClr val="bg1"/>
                </a:solidFill>
              </a:defRPr>
            </a:lvl1pPr>
          </a:lstStyle>
          <a:p>
            <a:r>
              <a:rPr lang="en-GB"/>
              <a:t>Click to add icon</a:t>
            </a:r>
          </a:p>
        </p:txBody>
      </p:sp>
      <p:sp>
        <p:nvSpPr>
          <p:cNvPr id="20" name="Text Placeholder 5">
            <a:extLst>
              <a:ext uri="{FF2B5EF4-FFF2-40B4-BE49-F238E27FC236}">
                <a16:creationId xmlns:a16="http://schemas.microsoft.com/office/drawing/2014/main" id="{5AB6B1BF-D96E-D246-B831-23DE484FA6AF}"/>
              </a:ext>
            </a:extLst>
          </p:cNvPr>
          <p:cNvSpPr>
            <a:spLocks noGrp="1"/>
          </p:cNvSpPr>
          <p:nvPr>
            <p:ph type="body" sz="quarter" idx="24" hasCustomPrompt="1"/>
          </p:nvPr>
        </p:nvSpPr>
        <p:spPr>
          <a:xfrm>
            <a:off x="1217485" y="3753732"/>
            <a:ext cx="3151313" cy="1928075"/>
          </a:xfrm>
          <a:prstGeom prst="rect">
            <a:avLst/>
          </a:prstGeom>
        </p:spPr>
        <p:txBody>
          <a:bodyPr/>
          <a:lstStyle>
            <a:lvl1pPr algn="ctr">
              <a:lnSpc>
                <a:spcPct val="100000"/>
              </a:lnSpc>
              <a:spcBef>
                <a:spcPts val="600"/>
              </a:spcBef>
              <a:spcAft>
                <a:spcPts val="600"/>
              </a:spcAft>
              <a:defRPr sz="1500">
                <a:solidFill>
                  <a:schemeClr val="tx1"/>
                </a:solidFill>
                <a:latin typeface="+mj-lt"/>
              </a:defRPr>
            </a:lvl1pPr>
          </a:lstStyle>
          <a:p>
            <a:pPr lvl="0"/>
            <a:r>
              <a:rPr lang="en-GB"/>
              <a:t>Click to add text</a:t>
            </a:r>
          </a:p>
        </p:txBody>
      </p:sp>
      <p:sp>
        <p:nvSpPr>
          <p:cNvPr id="23" name="Text Placeholder 5">
            <a:extLst>
              <a:ext uri="{FF2B5EF4-FFF2-40B4-BE49-F238E27FC236}">
                <a16:creationId xmlns:a16="http://schemas.microsoft.com/office/drawing/2014/main" id="{7A45D28E-C9AB-6446-B5D2-3F49108C583D}"/>
              </a:ext>
            </a:extLst>
          </p:cNvPr>
          <p:cNvSpPr>
            <a:spLocks noGrp="1"/>
          </p:cNvSpPr>
          <p:nvPr>
            <p:ph type="body" sz="quarter" idx="25" hasCustomPrompt="1"/>
          </p:nvPr>
        </p:nvSpPr>
        <p:spPr>
          <a:xfrm>
            <a:off x="5138148" y="3753732"/>
            <a:ext cx="2608852" cy="1631069"/>
          </a:xfrm>
          <a:prstGeom prst="rect">
            <a:avLst/>
          </a:prstGeom>
        </p:spPr>
        <p:txBody>
          <a:bodyPr/>
          <a:lstStyle>
            <a:lvl1pPr algn="ctr">
              <a:lnSpc>
                <a:spcPct val="100000"/>
              </a:lnSpc>
              <a:spcBef>
                <a:spcPts val="400"/>
              </a:spcBef>
              <a:spcAft>
                <a:spcPts val="400"/>
              </a:spcAft>
              <a:defRPr sz="1300">
                <a:solidFill>
                  <a:schemeClr val="tx1"/>
                </a:solidFill>
                <a:latin typeface="+mj-lt"/>
              </a:defRPr>
            </a:lvl1pPr>
          </a:lstStyle>
          <a:p>
            <a:pPr lvl="0"/>
            <a:r>
              <a:rPr lang="en-GB"/>
              <a:t>Click to add text</a:t>
            </a:r>
          </a:p>
        </p:txBody>
      </p:sp>
      <p:sp>
        <p:nvSpPr>
          <p:cNvPr id="24" name="Text Placeholder 5">
            <a:extLst>
              <a:ext uri="{FF2B5EF4-FFF2-40B4-BE49-F238E27FC236}">
                <a16:creationId xmlns:a16="http://schemas.microsoft.com/office/drawing/2014/main" id="{74DF9E92-5578-0241-9C13-F04485E0D08F}"/>
              </a:ext>
            </a:extLst>
          </p:cNvPr>
          <p:cNvSpPr>
            <a:spLocks noGrp="1"/>
          </p:cNvSpPr>
          <p:nvPr>
            <p:ph type="body" sz="quarter" idx="26" hasCustomPrompt="1"/>
          </p:nvPr>
        </p:nvSpPr>
        <p:spPr>
          <a:xfrm>
            <a:off x="8475259" y="3752760"/>
            <a:ext cx="2608852" cy="1631069"/>
          </a:xfrm>
          <a:prstGeom prst="rect">
            <a:avLst/>
          </a:prstGeom>
        </p:spPr>
        <p:txBody>
          <a:bodyPr/>
          <a:lstStyle>
            <a:lvl1pPr algn="ctr">
              <a:lnSpc>
                <a:spcPct val="100000"/>
              </a:lnSpc>
              <a:spcBef>
                <a:spcPts val="400"/>
              </a:spcBef>
              <a:spcAft>
                <a:spcPts val="400"/>
              </a:spcAft>
              <a:defRPr sz="1300">
                <a:solidFill>
                  <a:schemeClr val="tx1"/>
                </a:solidFill>
                <a:latin typeface="+mj-lt"/>
              </a:defRPr>
            </a:lvl1pPr>
          </a:lstStyle>
          <a:p>
            <a:pPr lvl="0"/>
            <a:r>
              <a:rPr lang="en-GB"/>
              <a:t>Click to add text</a:t>
            </a:r>
          </a:p>
        </p:txBody>
      </p:sp>
      <p:sp>
        <p:nvSpPr>
          <p:cNvPr id="26" name="Text Placeholder 5">
            <a:extLst>
              <a:ext uri="{FF2B5EF4-FFF2-40B4-BE49-F238E27FC236}">
                <a16:creationId xmlns:a16="http://schemas.microsoft.com/office/drawing/2014/main" id="{2DEF92EE-F492-2F49-8AFA-0CD0EDC4D2D3}"/>
              </a:ext>
            </a:extLst>
          </p:cNvPr>
          <p:cNvSpPr>
            <a:spLocks noGrp="1"/>
          </p:cNvSpPr>
          <p:nvPr>
            <p:ph type="body" sz="quarter" idx="27" hasCustomPrompt="1"/>
          </p:nvPr>
        </p:nvSpPr>
        <p:spPr>
          <a:xfrm>
            <a:off x="1216094" y="3049061"/>
            <a:ext cx="3151313" cy="502678"/>
          </a:xfrm>
          <a:prstGeom prst="rect">
            <a:avLst/>
          </a:prstGeom>
        </p:spPr>
        <p:txBody>
          <a:bodyPr>
            <a:normAutofit/>
          </a:bodyPr>
          <a:lstStyle>
            <a:lvl1pPr algn="ctr">
              <a:lnSpc>
                <a:spcPct val="100000"/>
              </a:lnSpc>
              <a:spcBef>
                <a:spcPts val="0"/>
              </a:spcBef>
              <a:spcAft>
                <a:spcPts val="0"/>
              </a:spcAft>
              <a:defRPr sz="3300">
                <a:solidFill>
                  <a:schemeClr val="accent4"/>
                </a:solidFill>
                <a:latin typeface="+mj-lt"/>
              </a:defRPr>
            </a:lvl1pPr>
          </a:lstStyle>
          <a:p>
            <a:pPr lvl="0"/>
            <a:r>
              <a:rPr lang="en-GB"/>
              <a:t>Click to add text</a:t>
            </a:r>
          </a:p>
        </p:txBody>
      </p:sp>
      <p:sp>
        <p:nvSpPr>
          <p:cNvPr id="27" name="Text Placeholder 5">
            <a:extLst>
              <a:ext uri="{FF2B5EF4-FFF2-40B4-BE49-F238E27FC236}">
                <a16:creationId xmlns:a16="http://schemas.microsoft.com/office/drawing/2014/main" id="{69DEC324-5380-2647-AAFA-16BFA59010F3}"/>
              </a:ext>
            </a:extLst>
          </p:cNvPr>
          <p:cNvSpPr>
            <a:spLocks noGrp="1"/>
          </p:cNvSpPr>
          <p:nvPr>
            <p:ph type="body" sz="quarter" idx="28" hasCustomPrompt="1"/>
          </p:nvPr>
        </p:nvSpPr>
        <p:spPr>
          <a:xfrm>
            <a:off x="5150817" y="3118300"/>
            <a:ext cx="2608852" cy="502678"/>
          </a:xfrm>
          <a:prstGeom prst="rect">
            <a:avLst/>
          </a:prstGeom>
        </p:spPr>
        <p:txBody>
          <a:bodyPr>
            <a:normAutofit/>
          </a:bodyPr>
          <a:lstStyle>
            <a:lvl1pPr algn="ctr">
              <a:lnSpc>
                <a:spcPct val="100000"/>
              </a:lnSpc>
              <a:spcBef>
                <a:spcPts val="0"/>
              </a:spcBef>
              <a:spcAft>
                <a:spcPts val="0"/>
              </a:spcAft>
              <a:defRPr sz="2700">
                <a:solidFill>
                  <a:schemeClr val="accent3"/>
                </a:solidFill>
                <a:latin typeface="+mj-lt"/>
              </a:defRPr>
            </a:lvl1pPr>
          </a:lstStyle>
          <a:p>
            <a:pPr lvl="0"/>
            <a:r>
              <a:rPr lang="en-GB"/>
              <a:t>Click to add text</a:t>
            </a:r>
          </a:p>
        </p:txBody>
      </p:sp>
      <p:sp>
        <p:nvSpPr>
          <p:cNvPr id="29" name="Text Placeholder 5">
            <a:extLst>
              <a:ext uri="{FF2B5EF4-FFF2-40B4-BE49-F238E27FC236}">
                <a16:creationId xmlns:a16="http://schemas.microsoft.com/office/drawing/2014/main" id="{D8428A27-2680-2145-B382-B6556CD90A72}"/>
              </a:ext>
            </a:extLst>
          </p:cNvPr>
          <p:cNvSpPr>
            <a:spLocks noGrp="1"/>
          </p:cNvSpPr>
          <p:nvPr>
            <p:ph type="body" sz="quarter" idx="29" hasCustomPrompt="1"/>
          </p:nvPr>
        </p:nvSpPr>
        <p:spPr>
          <a:xfrm>
            <a:off x="8477978" y="3127727"/>
            <a:ext cx="2608852" cy="502678"/>
          </a:xfrm>
          <a:prstGeom prst="rect">
            <a:avLst/>
          </a:prstGeom>
        </p:spPr>
        <p:txBody>
          <a:bodyPr>
            <a:normAutofit/>
          </a:bodyPr>
          <a:lstStyle>
            <a:lvl1pPr algn="ctr">
              <a:lnSpc>
                <a:spcPct val="100000"/>
              </a:lnSpc>
              <a:spcBef>
                <a:spcPts val="0"/>
              </a:spcBef>
              <a:spcAft>
                <a:spcPts val="0"/>
              </a:spcAft>
              <a:defRPr sz="2700">
                <a:solidFill>
                  <a:schemeClr val="accent2"/>
                </a:solidFill>
                <a:latin typeface="+mj-lt"/>
              </a:defRPr>
            </a:lvl1pPr>
          </a:lstStyle>
          <a:p>
            <a:pPr lvl="0"/>
            <a:r>
              <a:rPr lang="en-GB"/>
              <a:t>Click to add text</a:t>
            </a:r>
          </a:p>
        </p:txBody>
      </p:sp>
      <p:sp>
        <p:nvSpPr>
          <p:cNvPr id="2" name="Footer Placeholder 1">
            <a:extLst>
              <a:ext uri="{FF2B5EF4-FFF2-40B4-BE49-F238E27FC236}">
                <a16:creationId xmlns:a16="http://schemas.microsoft.com/office/drawing/2014/main" id="{6430D4A1-7AD5-8B47-AE61-ACBA850F2699}"/>
              </a:ext>
            </a:extLst>
          </p:cNvPr>
          <p:cNvSpPr>
            <a:spLocks noGrp="1"/>
          </p:cNvSpPr>
          <p:nvPr>
            <p:ph type="ftr" sz="quarter" idx="30"/>
          </p:nvPr>
        </p:nvSpPr>
        <p:spPr/>
        <p:txBody>
          <a:bodyPr/>
          <a:lstStyle/>
          <a:p>
            <a:r>
              <a:rPr lang="en-US"/>
              <a:t>EDIT HEADER &amp; FOOTER OPTION TO ADD CLASSIFICATION IF NEEDED</a:t>
            </a:r>
          </a:p>
        </p:txBody>
      </p:sp>
      <p:sp>
        <p:nvSpPr>
          <p:cNvPr id="4" name="Slide Number Placeholder 3">
            <a:extLst>
              <a:ext uri="{FF2B5EF4-FFF2-40B4-BE49-F238E27FC236}">
                <a16:creationId xmlns:a16="http://schemas.microsoft.com/office/drawing/2014/main" id="{5F2AC4E1-E61A-4648-AEDD-07A37C89FC8E}"/>
              </a:ext>
            </a:extLst>
          </p:cNvPr>
          <p:cNvSpPr>
            <a:spLocks noGrp="1"/>
          </p:cNvSpPr>
          <p:nvPr>
            <p:ph type="sldNum" sz="quarter" idx="31"/>
          </p:nvPr>
        </p:nvSpPr>
        <p:spPr/>
        <p:txBody>
          <a:bodyPr/>
          <a:lstStyle/>
          <a:p>
            <a:pPr algn="r"/>
            <a:fld id="{C2832ACA-4727-4D4C-ACEE-24DD06899962}" type="slidenum">
              <a:rPr lang="en-US" smtClean="0"/>
              <a:pPr algn="r"/>
              <a:t>‹#›</a:t>
            </a:fld>
            <a:r>
              <a:rPr lang="en-US"/>
              <a:t> </a:t>
            </a:r>
          </a:p>
        </p:txBody>
      </p:sp>
      <p:sp>
        <p:nvSpPr>
          <p:cNvPr id="25" name="TextBox 24">
            <a:extLst>
              <a:ext uri="{FF2B5EF4-FFF2-40B4-BE49-F238E27FC236}">
                <a16:creationId xmlns:a16="http://schemas.microsoft.com/office/drawing/2014/main" id="{77DE91EC-C34A-C44E-9C3A-660923C4B62B}"/>
              </a:ext>
            </a:extLst>
          </p:cNvPr>
          <p:cNvSpPr txBox="1"/>
          <p:nvPr userDrawn="1"/>
        </p:nvSpPr>
        <p:spPr>
          <a:xfrm>
            <a:off x="951848" y="6451285"/>
            <a:ext cx="180975" cy="215444"/>
          </a:xfrm>
          <a:prstGeom prst="rect">
            <a:avLst/>
          </a:prstGeom>
          <a:noFill/>
        </p:spPr>
        <p:txBody>
          <a:bodyPr wrap="square" lIns="0" tIns="0" rIns="0" bIns="0" rtlCol="0">
            <a:spAutoFit/>
          </a:bodyPr>
          <a:lstStyle/>
          <a:p>
            <a:r>
              <a:rPr lang="en-GB" sz="1400">
                <a:latin typeface="+mj-lt"/>
              </a:rPr>
              <a:t>|</a:t>
            </a:r>
          </a:p>
        </p:txBody>
      </p:sp>
    </p:spTree>
    <p:extLst>
      <p:ext uri="{BB962C8B-B14F-4D97-AF65-F5344CB8AC3E}">
        <p14:creationId xmlns:p14="http://schemas.microsoft.com/office/powerpoint/2010/main" val="207928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 highlight_2">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20CC3-F500-DF4D-A598-CB101560A8A4}"/>
              </a:ext>
            </a:extLst>
          </p:cNvPr>
          <p:cNvSpPr/>
          <p:nvPr userDrawn="1"/>
        </p:nvSpPr>
        <p:spPr>
          <a:xfrm>
            <a:off x="4246581" y="2089003"/>
            <a:ext cx="3728580" cy="3849105"/>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1810F40-7ACA-D349-B1E7-A64B30F48F2D}"/>
              </a:ext>
            </a:extLst>
          </p:cNvPr>
          <p:cNvSpPr/>
          <p:nvPr userDrawn="1"/>
        </p:nvSpPr>
        <p:spPr>
          <a:xfrm>
            <a:off x="-33486" y="6237289"/>
            <a:ext cx="12225486" cy="628648"/>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D51533FB-DDB1-4C11-B2CC-7293C2FFA060}"/>
              </a:ext>
            </a:extLst>
          </p:cNvPr>
          <p:cNvSpPr>
            <a:spLocks noGrp="1"/>
          </p:cNvSpPr>
          <p:nvPr>
            <p:ph type="ctrTitle" hasCustomPrompt="1"/>
          </p:nvPr>
        </p:nvSpPr>
        <p:spPr>
          <a:xfrm>
            <a:off x="623888" y="333375"/>
            <a:ext cx="10944225" cy="692150"/>
          </a:xfrm>
          <a:prstGeom prst="rect">
            <a:avLst/>
          </a:prstGeom>
        </p:spPr>
        <p:txBody>
          <a:bodyPr anchor="t" anchorCtr="0">
            <a:normAutofit/>
          </a:bodyPr>
          <a:lstStyle>
            <a:lvl1pPr algn="ctr">
              <a:defRPr sz="4000">
                <a:gradFill>
                  <a:gsLst>
                    <a:gs pos="39000">
                      <a:schemeClr val="accent2"/>
                    </a:gs>
                    <a:gs pos="0">
                      <a:schemeClr val="accent2"/>
                    </a:gs>
                    <a:gs pos="100000">
                      <a:schemeClr val="accent1"/>
                    </a:gs>
                  </a:gsLst>
                  <a:lin ang="0" scaled="0"/>
                </a:gradFill>
              </a:defRPr>
            </a:lvl1pPr>
          </a:lstStyle>
          <a:p>
            <a:r>
              <a:rPr lang="en-GB"/>
              <a:t>Click to add title</a:t>
            </a:r>
            <a:endParaRPr lang="en-US"/>
          </a:p>
        </p:txBody>
      </p:sp>
      <p:pic>
        <p:nvPicPr>
          <p:cNvPr id="28" name="Graphic 27">
            <a:extLst>
              <a:ext uri="{FF2B5EF4-FFF2-40B4-BE49-F238E27FC236}">
                <a16:creationId xmlns:a16="http://schemas.microsoft.com/office/drawing/2014/main" id="{A622253A-B127-BE4E-810A-EC937FC23F1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1767" y="6302027"/>
            <a:ext cx="1106133" cy="513961"/>
          </a:xfrm>
          <a:prstGeom prst="rect">
            <a:avLst/>
          </a:prstGeom>
        </p:spPr>
      </p:pic>
      <p:sp>
        <p:nvSpPr>
          <p:cNvPr id="33" name="Rectangle 32">
            <a:extLst>
              <a:ext uri="{FF2B5EF4-FFF2-40B4-BE49-F238E27FC236}">
                <a16:creationId xmlns:a16="http://schemas.microsoft.com/office/drawing/2014/main" id="{2CBB6224-5F0C-F543-A5FB-5F019A4E657F}"/>
              </a:ext>
            </a:extLst>
          </p:cNvPr>
          <p:cNvSpPr/>
          <p:nvPr userDrawn="1"/>
        </p:nvSpPr>
        <p:spPr>
          <a:xfrm>
            <a:off x="916816" y="2381751"/>
            <a:ext cx="3050482" cy="3149058"/>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A3C3E7B-E031-3341-976A-3387FCF32707}"/>
              </a:ext>
            </a:extLst>
          </p:cNvPr>
          <p:cNvSpPr/>
          <p:nvPr userDrawn="1"/>
        </p:nvSpPr>
        <p:spPr>
          <a:xfrm>
            <a:off x="8254444" y="2381751"/>
            <a:ext cx="3050482" cy="3149058"/>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icture Placeholder 5">
            <a:extLst>
              <a:ext uri="{FF2B5EF4-FFF2-40B4-BE49-F238E27FC236}">
                <a16:creationId xmlns:a16="http://schemas.microsoft.com/office/drawing/2014/main" id="{8EC0288A-F442-174D-9A66-33E49450C176}"/>
              </a:ext>
            </a:extLst>
          </p:cNvPr>
          <p:cNvSpPr>
            <a:spLocks noGrp="1"/>
          </p:cNvSpPr>
          <p:nvPr>
            <p:ph type="pic" sz="quarter" idx="22" hasCustomPrompt="1"/>
          </p:nvPr>
        </p:nvSpPr>
        <p:spPr>
          <a:xfrm>
            <a:off x="1965129" y="1856579"/>
            <a:ext cx="1029912" cy="1028628"/>
          </a:xfrm>
          <a:prstGeom prst="ellipse">
            <a:avLst/>
          </a:prstGeom>
          <a:solidFill>
            <a:schemeClr val="accent4"/>
          </a:solidFill>
        </p:spPr>
        <p:txBody>
          <a:bodyPr/>
          <a:lstStyle>
            <a:lvl1pPr>
              <a:defRPr sz="1200">
                <a:solidFill>
                  <a:schemeClr val="bg1"/>
                </a:solidFill>
              </a:defRPr>
            </a:lvl1pPr>
          </a:lstStyle>
          <a:p>
            <a:r>
              <a:rPr lang="en-GB"/>
              <a:t>Click to add icon</a:t>
            </a:r>
          </a:p>
        </p:txBody>
      </p:sp>
      <p:sp>
        <p:nvSpPr>
          <p:cNvPr id="21" name="Picture Placeholder 5">
            <a:extLst>
              <a:ext uri="{FF2B5EF4-FFF2-40B4-BE49-F238E27FC236}">
                <a16:creationId xmlns:a16="http://schemas.microsoft.com/office/drawing/2014/main" id="{53E0170E-9FA2-984B-B3F6-AFDF18A39307}"/>
              </a:ext>
            </a:extLst>
          </p:cNvPr>
          <p:cNvSpPr>
            <a:spLocks noGrp="1"/>
          </p:cNvSpPr>
          <p:nvPr>
            <p:ph type="pic" sz="quarter" idx="19" hasCustomPrompt="1"/>
          </p:nvPr>
        </p:nvSpPr>
        <p:spPr>
          <a:xfrm>
            <a:off x="5459412" y="1443038"/>
            <a:ext cx="1273175" cy="1271587"/>
          </a:xfrm>
          <a:prstGeom prst="ellipse">
            <a:avLst/>
          </a:prstGeom>
          <a:solidFill>
            <a:schemeClr val="accent3"/>
          </a:solidFill>
        </p:spPr>
        <p:txBody>
          <a:bodyPr/>
          <a:lstStyle>
            <a:lvl1pPr>
              <a:defRPr sz="1200">
                <a:solidFill>
                  <a:schemeClr val="bg1"/>
                </a:solidFill>
              </a:defRPr>
            </a:lvl1pPr>
          </a:lstStyle>
          <a:p>
            <a:r>
              <a:rPr lang="en-GB"/>
              <a:t>Click to add icon</a:t>
            </a:r>
          </a:p>
        </p:txBody>
      </p:sp>
      <p:sp>
        <p:nvSpPr>
          <p:cNvPr id="23" name="Text Placeholder 5">
            <a:extLst>
              <a:ext uri="{FF2B5EF4-FFF2-40B4-BE49-F238E27FC236}">
                <a16:creationId xmlns:a16="http://schemas.microsoft.com/office/drawing/2014/main" id="{F3746A92-DE21-5A46-88D9-6BA3E3C17D4E}"/>
              </a:ext>
            </a:extLst>
          </p:cNvPr>
          <p:cNvSpPr>
            <a:spLocks noGrp="1"/>
          </p:cNvSpPr>
          <p:nvPr>
            <p:ph type="body" sz="quarter" idx="25" hasCustomPrompt="1"/>
          </p:nvPr>
        </p:nvSpPr>
        <p:spPr>
          <a:xfrm>
            <a:off x="1114081" y="3748940"/>
            <a:ext cx="2608852" cy="1631069"/>
          </a:xfrm>
          <a:prstGeom prst="rect">
            <a:avLst/>
          </a:prstGeom>
        </p:spPr>
        <p:txBody>
          <a:bodyPr/>
          <a:lstStyle>
            <a:lvl1pPr algn="ctr">
              <a:lnSpc>
                <a:spcPct val="100000"/>
              </a:lnSpc>
              <a:spcBef>
                <a:spcPts val="400"/>
              </a:spcBef>
              <a:spcAft>
                <a:spcPts val="400"/>
              </a:spcAft>
              <a:defRPr sz="1300">
                <a:solidFill>
                  <a:schemeClr val="tx1"/>
                </a:solidFill>
                <a:latin typeface="+mj-lt"/>
              </a:defRPr>
            </a:lvl1pPr>
          </a:lstStyle>
          <a:p>
            <a:pPr lvl="0"/>
            <a:r>
              <a:rPr lang="en-GB"/>
              <a:t>Click to add text</a:t>
            </a:r>
          </a:p>
        </p:txBody>
      </p:sp>
      <p:sp>
        <p:nvSpPr>
          <p:cNvPr id="25" name="Text Placeholder 5">
            <a:extLst>
              <a:ext uri="{FF2B5EF4-FFF2-40B4-BE49-F238E27FC236}">
                <a16:creationId xmlns:a16="http://schemas.microsoft.com/office/drawing/2014/main" id="{2F166F03-A13E-EE49-99F2-0DDC0CFEBFD8}"/>
              </a:ext>
            </a:extLst>
          </p:cNvPr>
          <p:cNvSpPr>
            <a:spLocks noGrp="1"/>
          </p:cNvSpPr>
          <p:nvPr>
            <p:ph type="body" sz="quarter" idx="27" hasCustomPrompt="1"/>
          </p:nvPr>
        </p:nvSpPr>
        <p:spPr>
          <a:xfrm>
            <a:off x="4535214" y="3748940"/>
            <a:ext cx="3151313" cy="1928075"/>
          </a:xfrm>
          <a:prstGeom prst="rect">
            <a:avLst/>
          </a:prstGeom>
        </p:spPr>
        <p:txBody>
          <a:bodyPr/>
          <a:lstStyle>
            <a:lvl1pPr algn="ctr">
              <a:lnSpc>
                <a:spcPct val="100000"/>
              </a:lnSpc>
              <a:spcBef>
                <a:spcPts val="600"/>
              </a:spcBef>
              <a:spcAft>
                <a:spcPts val="600"/>
              </a:spcAft>
              <a:defRPr sz="1500">
                <a:solidFill>
                  <a:schemeClr val="tx1"/>
                </a:solidFill>
                <a:latin typeface="+mj-lt"/>
              </a:defRPr>
            </a:lvl1pPr>
          </a:lstStyle>
          <a:p>
            <a:pPr lvl="0"/>
            <a:r>
              <a:rPr lang="en-GB"/>
              <a:t>Click to add text</a:t>
            </a:r>
          </a:p>
        </p:txBody>
      </p:sp>
      <p:sp>
        <p:nvSpPr>
          <p:cNvPr id="26" name="Text Placeholder 5">
            <a:extLst>
              <a:ext uri="{FF2B5EF4-FFF2-40B4-BE49-F238E27FC236}">
                <a16:creationId xmlns:a16="http://schemas.microsoft.com/office/drawing/2014/main" id="{76A68B81-911E-5540-9FC3-A3277695EAA9}"/>
              </a:ext>
            </a:extLst>
          </p:cNvPr>
          <p:cNvSpPr>
            <a:spLocks noGrp="1"/>
          </p:cNvSpPr>
          <p:nvPr>
            <p:ph type="body" sz="quarter" idx="28" hasCustomPrompt="1"/>
          </p:nvPr>
        </p:nvSpPr>
        <p:spPr>
          <a:xfrm>
            <a:off x="4520342" y="3039476"/>
            <a:ext cx="3151313" cy="502678"/>
          </a:xfrm>
          <a:prstGeom prst="rect">
            <a:avLst/>
          </a:prstGeom>
        </p:spPr>
        <p:txBody>
          <a:bodyPr>
            <a:normAutofit/>
          </a:bodyPr>
          <a:lstStyle>
            <a:lvl1pPr algn="ctr">
              <a:lnSpc>
                <a:spcPct val="100000"/>
              </a:lnSpc>
              <a:spcBef>
                <a:spcPts val="0"/>
              </a:spcBef>
              <a:spcAft>
                <a:spcPts val="0"/>
              </a:spcAft>
              <a:defRPr sz="3300">
                <a:solidFill>
                  <a:schemeClr val="accent3"/>
                </a:solidFill>
                <a:latin typeface="+mj-lt"/>
              </a:defRPr>
            </a:lvl1pPr>
          </a:lstStyle>
          <a:p>
            <a:pPr lvl="0"/>
            <a:r>
              <a:rPr lang="en-GB"/>
              <a:t>Click to add text</a:t>
            </a:r>
          </a:p>
        </p:txBody>
      </p:sp>
      <p:sp>
        <p:nvSpPr>
          <p:cNvPr id="27" name="Text Placeholder 5">
            <a:extLst>
              <a:ext uri="{FF2B5EF4-FFF2-40B4-BE49-F238E27FC236}">
                <a16:creationId xmlns:a16="http://schemas.microsoft.com/office/drawing/2014/main" id="{D873E16B-C46B-A842-AF7C-90CF1AEF6E72}"/>
              </a:ext>
            </a:extLst>
          </p:cNvPr>
          <p:cNvSpPr>
            <a:spLocks noGrp="1"/>
          </p:cNvSpPr>
          <p:nvPr>
            <p:ph type="body" sz="quarter" idx="29" hasCustomPrompt="1"/>
          </p:nvPr>
        </p:nvSpPr>
        <p:spPr>
          <a:xfrm>
            <a:off x="1114081" y="3128729"/>
            <a:ext cx="2608852" cy="502678"/>
          </a:xfrm>
          <a:prstGeom prst="rect">
            <a:avLst/>
          </a:prstGeom>
        </p:spPr>
        <p:txBody>
          <a:bodyPr>
            <a:normAutofit/>
          </a:bodyPr>
          <a:lstStyle>
            <a:lvl1pPr algn="ctr">
              <a:lnSpc>
                <a:spcPct val="100000"/>
              </a:lnSpc>
              <a:spcBef>
                <a:spcPts val="0"/>
              </a:spcBef>
              <a:spcAft>
                <a:spcPts val="0"/>
              </a:spcAft>
              <a:defRPr sz="2700">
                <a:solidFill>
                  <a:schemeClr val="accent4"/>
                </a:solidFill>
                <a:latin typeface="+mj-lt"/>
              </a:defRPr>
            </a:lvl1pPr>
          </a:lstStyle>
          <a:p>
            <a:pPr lvl="0"/>
            <a:r>
              <a:rPr lang="en-GB"/>
              <a:t>Click to add text</a:t>
            </a:r>
          </a:p>
        </p:txBody>
      </p:sp>
      <p:sp>
        <p:nvSpPr>
          <p:cNvPr id="2" name="Footer Placeholder 1">
            <a:extLst>
              <a:ext uri="{FF2B5EF4-FFF2-40B4-BE49-F238E27FC236}">
                <a16:creationId xmlns:a16="http://schemas.microsoft.com/office/drawing/2014/main" id="{66026833-D30F-AB48-8D05-BC9C19C55326}"/>
              </a:ext>
            </a:extLst>
          </p:cNvPr>
          <p:cNvSpPr>
            <a:spLocks noGrp="1"/>
          </p:cNvSpPr>
          <p:nvPr>
            <p:ph type="ftr" sz="quarter" idx="31"/>
          </p:nvPr>
        </p:nvSpPr>
        <p:spPr/>
        <p:txBody>
          <a:bodyPr/>
          <a:lstStyle/>
          <a:p>
            <a:r>
              <a:rPr lang="en-US"/>
              <a:t>EDIT HEADER &amp; FOOTER OPTION TO ADD CLASSIFICATION IF NEEDED</a:t>
            </a:r>
          </a:p>
        </p:txBody>
      </p:sp>
      <p:sp>
        <p:nvSpPr>
          <p:cNvPr id="4" name="Slide Number Placeholder 3">
            <a:extLst>
              <a:ext uri="{FF2B5EF4-FFF2-40B4-BE49-F238E27FC236}">
                <a16:creationId xmlns:a16="http://schemas.microsoft.com/office/drawing/2014/main" id="{BF16E71C-C37F-A743-A7C2-2225BD93AE74}"/>
              </a:ext>
            </a:extLst>
          </p:cNvPr>
          <p:cNvSpPr>
            <a:spLocks noGrp="1"/>
          </p:cNvSpPr>
          <p:nvPr>
            <p:ph type="sldNum" sz="quarter" idx="32"/>
          </p:nvPr>
        </p:nvSpPr>
        <p:spPr/>
        <p:txBody>
          <a:bodyPr/>
          <a:lstStyle/>
          <a:p>
            <a:pPr algn="r"/>
            <a:fld id="{C2832ACA-4727-4D4C-ACEE-24DD06899962}" type="slidenum">
              <a:rPr lang="en-US" smtClean="0"/>
              <a:pPr algn="r"/>
              <a:t>‹#›</a:t>
            </a:fld>
            <a:r>
              <a:rPr lang="en-US"/>
              <a:t> </a:t>
            </a:r>
          </a:p>
        </p:txBody>
      </p:sp>
      <p:sp>
        <p:nvSpPr>
          <p:cNvPr id="22" name="TextBox 21">
            <a:extLst>
              <a:ext uri="{FF2B5EF4-FFF2-40B4-BE49-F238E27FC236}">
                <a16:creationId xmlns:a16="http://schemas.microsoft.com/office/drawing/2014/main" id="{69923311-4204-E24D-A4E4-1BC6A637DAB9}"/>
              </a:ext>
            </a:extLst>
          </p:cNvPr>
          <p:cNvSpPr txBox="1"/>
          <p:nvPr userDrawn="1"/>
        </p:nvSpPr>
        <p:spPr>
          <a:xfrm>
            <a:off x="951848" y="6451285"/>
            <a:ext cx="180975" cy="215444"/>
          </a:xfrm>
          <a:prstGeom prst="rect">
            <a:avLst/>
          </a:prstGeom>
          <a:noFill/>
        </p:spPr>
        <p:txBody>
          <a:bodyPr wrap="square" lIns="0" tIns="0" rIns="0" bIns="0" rtlCol="0">
            <a:spAutoFit/>
          </a:bodyPr>
          <a:lstStyle/>
          <a:p>
            <a:r>
              <a:rPr lang="en-GB" sz="1400">
                <a:latin typeface="+mj-lt"/>
              </a:rPr>
              <a:t>|</a:t>
            </a:r>
          </a:p>
        </p:txBody>
      </p:sp>
      <p:sp>
        <p:nvSpPr>
          <p:cNvPr id="30" name="Picture Placeholder 5">
            <a:extLst>
              <a:ext uri="{FF2B5EF4-FFF2-40B4-BE49-F238E27FC236}">
                <a16:creationId xmlns:a16="http://schemas.microsoft.com/office/drawing/2014/main" id="{265A1C6E-3201-0A4D-AE78-00558BF52A7A}"/>
              </a:ext>
            </a:extLst>
          </p:cNvPr>
          <p:cNvSpPr>
            <a:spLocks noGrp="1"/>
          </p:cNvSpPr>
          <p:nvPr>
            <p:ph type="pic" sz="quarter" idx="21" hasCustomPrompt="1"/>
          </p:nvPr>
        </p:nvSpPr>
        <p:spPr>
          <a:xfrm>
            <a:off x="9274156" y="1856579"/>
            <a:ext cx="1029912" cy="1028628"/>
          </a:xfrm>
          <a:prstGeom prst="ellipse">
            <a:avLst/>
          </a:prstGeom>
          <a:solidFill>
            <a:schemeClr val="accent2"/>
          </a:solidFill>
        </p:spPr>
        <p:txBody>
          <a:bodyPr/>
          <a:lstStyle>
            <a:lvl1pPr>
              <a:defRPr sz="1200">
                <a:solidFill>
                  <a:schemeClr val="bg1"/>
                </a:solidFill>
              </a:defRPr>
            </a:lvl1pPr>
          </a:lstStyle>
          <a:p>
            <a:r>
              <a:rPr lang="en-GB"/>
              <a:t>Click to add icon</a:t>
            </a:r>
          </a:p>
        </p:txBody>
      </p:sp>
      <p:sp>
        <p:nvSpPr>
          <p:cNvPr id="31" name="Text Placeholder 5">
            <a:extLst>
              <a:ext uri="{FF2B5EF4-FFF2-40B4-BE49-F238E27FC236}">
                <a16:creationId xmlns:a16="http://schemas.microsoft.com/office/drawing/2014/main" id="{167DC81B-3C11-A74A-8C02-73C982D63E63}"/>
              </a:ext>
            </a:extLst>
          </p:cNvPr>
          <p:cNvSpPr>
            <a:spLocks noGrp="1"/>
          </p:cNvSpPr>
          <p:nvPr>
            <p:ph type="body" sz="quarter" idx="26" hasCustomPrompt="1"/>
          </p:nvPr>
        </p:nvSpPr>
        <p:spPr>
          <a:xfrm>
            <a:off x="8475259" y="3752760"/>
            <a:ext cx="2608852" cy="1631069"/>
          </a:xfrm>
          <a:prstGeom prst="rect">
            <a:avLst/>
          </a:prstGeom>
        </p:spPr>
        <p:txBody>
          <a:bodyPr/>
          <a:lstStyle>
            <a:lvl1pPr algn="ctr">
              <a:lnSpc>
                <a:spcPct val="100000"/>
              </a:lnSpc>
              <a:spcBef>
                <a:spcPts val="400"/>
              </a:spcBef>
              <a:spcAft>
                <a:spcPts val="400"/>
              </a:spcAft>
              <a:defRPr sz="1300">
                <a:solidFill>
                  <a:schemeClr val="tx1"/>
                </a:solidFill>
                <a:latin typeface="+mj-lt"/>
              </a:defRPr>
            </a:lvl1pPr>
          </a:lstStyle>
          <a:p>
            <a:pPr lvl="0"/>
            <a:r>
              <a:rPr lang="en-GB"/>
              <a:t>Click to add text</a:t>
            </a:r>
          </a:p>
        </p:txBody>
      </p:sp>
      <p:sp>
        <p:nvSpPr>
          <p:cNvPr id="32" name="Text Placeholder 5">
            <a:extLst>
              <a:ext uri="{FF2B5EF4-FFF2-40B4-BE49-F238E27FC236}">
                <a16:creationId xmlns:a16="http://schemas.microsoft.com/office/drawing/2014/main" id="{B9E2663D-5BC7-B340-8C69-164AE7E9448C}"/>
              </a:ext>
            </a:extLst>
          </p:cNvPr>
          <p:cNvSpPr>
            <a:spLocks noGrp="1"/>
          </p:cNvSpPr>
          <p:nvPr>
            <p:ph type="body" sz="quarter" idx="33" hasCustomPrompt="1"/>
          </p:nvPr>
        </p:nvSpPr>
        <p:spPr>
          <a:xfrm>
            <a:off x="8477978" y="3127727"/>
            <a:ext cx="2608852" cy="502678"/>
          </a:xfrm>
          <a:prstGeom prst="rect">
            <a:avLst/>
          </a:prstGeom>
        </p:spPr>
        <p:txBody>
          <a:bodyPr>
            <a:normAutofit/>
          </a:bodyPr>
          <a:lstStyle>
            <a:lvl1pPr algn="ctr">
              <a:lnSpc>
                <a:spcPct val="100000"/>
              </a:lnSpc>
              <a:spcBef>
                <a:spcPts val="0"/>
              </a:spcBef>
              <a:spcAft>
                <a:spcPts val="0"/>
              </a:spcAft>
              <a:defRPr sz="2700">
                <a:solidFill>
                  <a:schemeClr val="accent2"/>
                </a:solidFill>
                <a:latin typeface="+mj-lt"/>
              </a:defRPr>
            </a:lvl1pPr>
          </a:lstStyle>
          <a:p>
            <a:pPr lvl="0"/>
            <a:r>
              <a:rPr lang="en-GB"/>
              <a:t>Click to add text</a:t>
            </a:r>
          </a:p>
        </p:txBody>
      </p:sp>
    </p:spTree>
    <p:extLst>
      <p:ext uri="{BB962C8B-B14F-4D97-AF65-F5344CB8AC3E}">
        <p14:creationId xmlns:p14="http://schemas.microsoft.com/office/powerpoint/2010/main" val="84260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 highlight_3">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20CC3-F500-DF4D-A598-CB101560A8A4}"/>
              </a:ext>
            </a:extLst>
          </p:cNvPr>
          <p:cNvSpPr/>
          <p:nvPr userDrawn="1"/>
        </p:nvSpPr>
        <p:spPr>
          <a:xfrm>
            <a:off x="7588708" y="2089003"/>
            <a:ext cx="3728580" cy="3849105"/>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1810F40-7ACA-D349-B1E7-A64B30F48F2D}"/>
              </a:ext>
            </a:extLst>
          </p:cNvPr>
          <p:cNvSpPr/>
          <p:nvPr userDrawn="1"/>
        </p:nvSpPr>
        <p:spPr>
          <a:xfrm>
            <a:off x="-33486" y="6237287"/>
            <a:ext cx="12225486" cy="628649"/>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D51533FB-DDB1-4C11-B2CC-7293C2FFA060}"/>
              </a:ext>
            </a:extLst>
          </p:cNvPr>
          <p:cNvSpPr>
            <a:spLocks noGrp="1"/>
          </p:cNvSpPr>
          <p:nvPr>
            <p:ph type="ctrTitle" hasCustomPrompt="1"/>
          </p:nvPr>
        </p:nvSpPr>
        <p:spPr>
          <a:xfrm>
            <a:off x="623888" y="333375"/>
            <a:ext cx="10944225" cy="692150"/>
          </a:xfrm>
          <a:prstGeom prst="rect">
            <a:avLst/>
          </a:prstGeom>
        </p:spPr>
        <p:txBody>
          <a:bodyPr anchor="t" anchorCtr="0">
            <a:normAutofit/>
          </a:bodyPr>
          <a:lstStyle>
            <a:lvl1pPr algn="ctr">
              <a:defRPr sz="4000">
                <a:gradFill>
                  <a:gsLst>
                    <a:gs pos="39000">
                      <a:schemeClr val="accent2"/>
                    </a:gs>
                    <a:gs pos="0">
                      <a:schemeClr val="accent2"/>
                    </a:gs>
                    <a:gs pos="100000">
                      <a:schemeClr val="accent1"/>
                    </a:gs>
                  </a:gsLst>
                  <a:lin ang="0" scaled="0"/>
                </a:gradFill>
              </a:defRPr>
            </a:lvl1pPr>
          </a:lstStyle>
          <a:p>
            <a:r>
              <a:rPr lang="en-GB"/>
              <a:t>Click to add title</a:t>
            </a:r>
            <a:endParaRPr lang="en-US"/>
          </a:p>
        </p:txBody>
      </p:sp>
      <p:pic>
        <p:nvPicPr>
          <p:cNvPr id="28" name="Graphic 27">
            <a:extLst>
              <a:ext uri="{FF2B5EF4-FFF2-40B4-BE49-F238E27FC236}">
                <a16:creationId xmlns:a16="http://schemas.microsoft.com/office/drawing/2014/main" id="{A622253A-B127-BE4E-810A-EC937FC23F1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1767" y="6302027"/>
            <a:ext cx="1106133" cy="513961"/>
          </a:xfrm>
          <a:prstGeom prst="rect">
            <a:avLst/>
          </a:prstGeom>
        </p:spPr>
      </p:pic>
      <p:sp>
        <p:nvSpPr>
          <p:cNvPr id="33" name="Rectangle 32">
            <a:extLst>
              <a:ext uri="{FF2B5EF4-FFF2-40B4-BE49-F238E27FC236}">
                <a16:creationId xmlns:a16="http://schemas.microsoft.com/office/drawing/2014/main" id="{2CBB6224-5F0C-F543-A5FB-5F019A4E657F}"/>
              </a:ext>
            </a:extLst>
          </p:cNvPr>
          <p:cNvSpPr/>
          <p:nvPr userDrawn="1"/>
        </p:nvSpPr>
        <p:spPr>
          <a:xfrm>
            <a:off x="916816" y="2381751"/>
            <a:ext cx="3050482" cy="3149058"/>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A3C3E7B-E031-3341-976A-3387FCF32707}"/>
              </a:ext>
            </a:extLst>
          </p:cNvPr>
          <p:cNvSpPr/>
          <p:nvPr userDrawn="1"/>
        </p:nvSpPr>
        <p:spPr>
          <a:xfrm>
            <a:off x="4252762" y="2381751"/>
            <a:ext cx="3050482" cy="3149058"/>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Picture Placeholder 5">
            <a:extLst>
              <a:ext uri="{FF2B5EF4-FFF2-40B4-BE49-F238E27FC236}">
                <a16:creationId xmlns:a16="http://schemas.microsoft.com/office/drawing/2014/main" id="{1AFF93DC-EE8D-D34C-9D70-69CB2AD1BED1}"/>
              </a:ext>
            </a:extLst>
          </p:cNvPr>
          <p:cNvSpPr>
            <a:spLocks noGrp="1"/>
          </p:cNvSpPr>
          <p:nvPr>
            <p:ph type="pic" sz="quarter" idx="20" hasCustomPrompt="1"/>
          </p:nvPr>
        </p:nvSpPr>
        <p:spPr>
          <a:xfrm>
            <a:off x="5280555" y="1867463"/>
            <a:ext cx="1029912" cy="1028628"/>
          </a:xfrm>
          <a:prstGeom prst="ellipse">
            <a:avLst/>
          </a:prstGeom>
          <a:solidFill>
            <a:schemeClr val="accent3"/>
          </a:solidFill>
        </p:spPr>
        <p:txBody>
          <a:bodyPr/>
          <a:lstStyle>
            <a:lvl1pPr>
              <a:defRPr sz="1200">
                <a:solidFill>
                  <a:schemeClr val="bg1"/>
                </a:solidFill>
              </a:defRPr>
            </a:lvl1pPr>
          </a:lstStyle>
          <a:p>
            <a:r>
              <a:rPr lang="en-GB"/>
              <a:t>Click to add icon</a:t>
            </a:r>
          </a:p>
        </p:txBody>
      </p:sp>
      <p:sp>
        <p:nvSpPr>
          <p:cNvPr id="21" name="Picture Placeholder 5">
            <a:extLst>
              <a:ext uri="{FF2B5EF4-FFF2-40B4-BE49-F238E27FC236}">
                <a16:creationId xmlns:a16="http://schemas.microsoft.com/office/drawing/2014/main" id="{E0732D06-E4B0-6243-B02E-21823D8806EB}"/>
              </a:ext>
            </a:extLst>
          </p:cNvPr>
          <p:cNvSpPr>
            <a:spLocks noGrp="1"/>
          </p:cNvSpPr>
          <p:nvPr>
            <p:ph type="pic" sz="quarter" idx="19" hasCustomPrompt="1"/>
          </p:nvPr>
        </p:nvSpPr>
        <p:spPr>
          <a:xfrm>
            <a:off x="8816410" y="1443038"/>
            <a:ext cx="1273175" cy="1271587"/>
          </a:xfrm>
          <a:prstGeom prst="ellipse">
            <a:avLst/>
          </a:prstGeom>
          <a:solidFill>
            <a:schemeClr val="accent2"/>
          </a:solidFill>
        </p:spPr>
        <p:txBody>
          <a:bodyPr/>
          <a:lstStyle>
            <a:lvl1pPr>
              <a:defRPr sz="1200">
                <a:solidFill>
                  <a:schemeClr val="bg1"/>
                </a:solidFill>
              </a:defRPr>
            </a:lvl1pPr>
          </a:lstStyle>
          <a:p>
            <a:r>
              <a:rPr lang="en-GB"/>
              <a:t>Click to add icon</a:t>
            </a:r>
          </a:p>
        </p:txBody>
      </p:sp>
      <p:sp>
        <p:nvSpPr>
          <p:cNvPr id="22" name="Text Placeholder 5">
            <a:extLst>
              <a:ext uri="{FF2B5EF4-FFF2-40B4-BE49-F238E27FC236}">
                <a16:creationId xmlns:a16="http://schemas.microsoft.com/office/drawing/2014/main" id="{6DCEBD2A-D409-4A48-9C35-1C6BE14074C0}"/>
              </a:ext>
            </a:extLst>
          </p:cNvPr>
          <p:cNvSpPr>
            <a:spLocks noGrp="1"/>
          </p:cNvSpPr>
          <p:nvPr>
            <p:ph type="body" sz="quarter" idx="25" hasCustomPrompt="1"/>
          </p:nvPr>
        </p:nvSpPr>
        <p:spPr>
          <a:xfrm>
            <a:off x="7878733" y="3755905"/>
            <a:ext cx="3151313" cy="1928075"/>
          </a:xfrm>
          <a:prstGeom prst="rect">
            <a:avLst/>
          </a:prstGeom>
        </p:spPr>
        <p:txBody>
          <a:bodyPr/>
          <a:lstStyle>
            <a:lvl1pPr algn="ctr">
              <a:lnSpc>
                <a:spcPct val="100000"/>
              </a:lnSpc>
              <a:spcBef>
                <a:spcPts val="600"/>
              </a:spcBef>
              <a:spcAft>
                <a:spcPts val="600"/>
              </a:spcAft>
              <a:defRPr sz="1500">
                <a:solidFill>
                  <a:schemeClr val="tx1"/>
                </a:solidFill>
                <a:latin typeface="+mj-lt"/>
              </a:defRPr>
            </a:lvl1pPr>
          </a:lstStyle>
          <a:p>
            <a:pPr lvl="0"/>
            <a:r>
              <a:rPr lang="en-GB"/>
              <a:t>Click to add text</a:t>
            </a:r>
          </a:p>
        </p:txBody>
      </p:sp>
      <p:sp>
        <p:nvSpPr>
          <p:cNvPr id="25" name="Text Placeholder 5">
            <a:extLst>
              <a:ext uri="{FF2B5EF4-FFF2-40B4-BE49-F238E27FC236}">
                <a16:creationId xmlns:a16="http://schemas.microsoft.com/office/drawing/2014/main" id="{C9B13394-DB54-6E49-9368-8BBFF68BBEB8}"/>
              </a:ext>
            </a:extLst>
          </p:cNvPr>
          <p:cNvSpPr>
            <a:spLocks noGrp="1"/>
          </p:cNvSpPr>
          <p:nvPr>
            <p:ph type="body" sz="quarter" idx="27" hasCustomPrompt="1"/>
          </p:nvPr>
        </p:nvSpPr>
        <p:spPr>
          <a:xfrm>
            <a:off x="4472275" y="3748940"/>
            <a:ext cx="2608852" cy="1631069"/>
          </a:xfrm>
          <a:prstGeom prst="rect">
            <a:avLst/>
          </a:prstGeom>
        </p:spPr>
        <p:txBody>
          <a:bodyPr/>
          <a:lstStyle>
            <a:lvl1pPr algn="ctr">
              <a:lnSpc>
                <a:spcPct val="100000"/>
              </a:lnSpc>
              <a:spcBef>
                <a:spcPts val="400"/>
              </a:spcBef>
              <a:spcAft>
                <a:spcPts val="400"/>
              </a:spcAft>
              <a:defRPr sz="1300">
                <a:solidFill>
                  <a:schemeClr val="tx1"/>
                </a:solidFill>
                <a:latin typeface="+mj-lt"/>
              </a:defRPr>
            </a:lvl1pPr>
          </a:lstStyle>
          <a:p>
            <a:pPr lvl="0"/>
            <a:r>
              <a:rPr lang="en-GB"/>
              <a:t>Click to add text</a:t>
            </a:r>
          </a:p>
        </p:txBody>
      </p:sp>
      <p:sp>
        <p:nvSpPr>
          <p:cNvPr id="26" name="Text Placeholder 5">
            <a:extLst>
              <a:ext uri="{FF2B5EF4-FFF2-40B4-BE49-F238E27FC236}">
                <a16:creationId xmlns:a16="http://schemas.microsoft.com/office/drawing/2014/main" id="{F1C136F0-48F2-9247-9755-C498C15145C4}"/>
              </a:ext>
            </a:extLst>
          </p:cNvPr>
          <p:cNvSpPr>
            <a:spLocks noGrp="1"/>
          </p:cNvSpPr>
          <p:nvPr>
            <p:ph type="body" sz="quarter" idx="28" hasCustomPrompt="1"/>
          </p:nvPr>
        </p:nvSpPr>
        <p:spPr>
          <a:xfrm>
            <a:off x="7877340" y="3039378"/>
            <a:ext cx="3151313" cy="502678"/>
          </a:xfrm>
          <a:prstGeom prst="rect">
            <a:avLst/>
          </a:prstGeom>
        </p:spPr>
        <p:txBody>
          <a:bodyPr>
            <a:normAutofit/>
          </a:bodyPr>
          <a:lstStyle>
            <a:lvl1pPr algn="ctr">
              <a:lnSpc>
                <a:spcPct val="100000"/>
              </a:lnSpc>
              <a:spcBef>
                <a:spcPts val="0"/>
              </a:spcBef>
              <a:spcAft>
                <a:spcPts val="0"/>
              </a:spcAft>
              <a:defRPr sz="3300">
                <a:solidFill>
                  <a:schemeClr val="accent2"/>
                </a:solidFill>
                <a:latin typeface="+mj-lt"/>
              </a:defRPr>
            </a:lvl1pPr>
          </a:lstStyle>
          <a:p>
            <a:pPr lvl="0"/>
            <a:r>
              <a:rPr lang="en-GB"/>
              <a:t>Click to add text</a:t>
            </a:r>
          </a:p>
        </p:txBody>
      </p:sp>
      <p:sp>
        <p:nvSpPr>
          <p:cNvPr id="27" name="Text Placeholder 5">
            <a:extLst>
              <a:ext uri="{FF2B5EF4-FFF2-40B4-BE49-F238E27FC236}">
                <a16:creationId xmlns:a16="http://schemas.microsoft.com/office/drawing/2014/main" id="{A5623EE6-0E5F-A648-92F2-C5FEF7C66453}"/>
              </a:ext>
            </a:extLst>
          </p:cNvPr>
          <p:cNvSpPr>
            <a:spLocks noGrp="1"/>
          </p:cNvSpPr>
          <p:nvPr>
            <p:ph type="body" sz="quarter" idx="29" hasCustomPrompt="1"/>
          </p:nvPr>
        </p:nvSpPr>
        <p:spPr>
          <a:xfrm>
            <a:off x="4472275" y="3118300"/>
            <a:ext cx="2608852" cy="502678"/>
          </a:xfrm>
          <a:prstGeom prst="rect">
            <a:avLst/>
          </a:prstGeom>
        </p:spPr>
        <p:txBody>
          <a:bodyPr>
            <a:normAutofit/>
          </a:bodyPr>
          <a:lstStyle>
            <a:lvl1pPr algn="ctr">
              <a:lnSpc>
                <a:spcPct val="100000"/>
              </a:lnSpc>
              <a:spcBef>
                <a:spcPts val="0"/>
              </a:spcBef>
              <a:spcAft>
                <a:spcPts val="0"/>
              </a:spcAft>
              <a:defRPr sz="2700">
                <a:solidFill>
                  <a:schemeClr val="accent3"/>
                </a:solidFill>
                <a:latin typeface="+mj-lt"/>
              </a:defRPr>
            </a:lvl1pPr>
          </a:lstStyle>
          <a:p>
            <a:pPr lvl="0"/>
            <a:r>
              <a:rPr lang="en-GB"/>
              <a:t>Click to add text</a:t>
            </a:r>
          </a:p>
        </p:txBody>
      </p:sp>
      <p:sp>
        <p:nvSpPr>
          <p:cNvPr id="2" name="Footer Placeholder 1">
            <a:extLst>
              <a:ext uri="{FF2B5EF4-FFF2-40B4-BE49-F238E27FC236}">
                <a16:creationId xmlns:a16="http://schemas.microsoft.com/office/drawing/2014/main" id="{10CF3B4A-B695-4245-B2F5-A567BF5FBD21}"/>
              </a:ext>
            </a:extLst>
          </p:cNvPr>
          <p:cNvSpPr>
            <a:spLocks noGrp="1"/>
          </p:cNvSpPr>
          <p:nvPr>
            <p:ph type="ftr" sz="quarter" idx="31"/>
          </p:nvPr>
        </p:nvSpPr>
        <p:spPr/>
        <p:txBody>
          <a:bodyPr/>
          <a:lstStyle/>
          <a:p>
            <a:r>
              <a:rPr lang="en-US"/>
              <a:t>EDIT HEADER &amp; FOOTER OPTION TO ADD CLASSIFICATION IF NEEDED</a:t>
            </a:r>
          </a:p>
        </p:txBody>
      </p:sp>
      <p:sp>
        <p:nvSpPr>
          <p:cNvPr id="4" name="Slide Number Placeholder 3">
            <a:extLst>
              <a:ext uri="{FF2B5EF4-FFF2-40B4-BE49-F238E27FC236}">
                <a16:creationId xmlns:a16="http://schemas.microsoft.com/office/drawing/2014/main" id="{62B61C59-A2BD-8149-AD52-3B642D4ECAEF}"/>
              </a:ext>
            </a:extLst>
          </p:cNvPr>
          <p:cNvSpPr>
            <a:spLocks noGrp="1"/>
          </p:cNvSpPr>
          <p:nvPr>
            <p:ph type="sldNum" sz="quarter" idx="32"/>
          </p:nvPr>
        </p:nvSpPr>
        <p:spPr/>
        <p:txBody>
          <a:bodyPr/>
          <a:lstStyle/>
          <a:p>
            <a:pPr algn="r"/>
            <a:fld id="{C2832ACA-4727-4D4C-ACEE-24DD06899962}" type="slidenum">
              <a:rPr lang="en-US" smtClean="0"/>
              <a:pPr algn="r"/>
              <a:t>‹#›</a:t>
            </a:fld>
            <a:r>
              <a:rPr lang="en-US"/>
              <a:t> </a:t>
            </a:r>
          </a:p>
        </p:txBody>
      </p:sp>
      <p:sp>
        <p:nvSpPr>
          <p:cNvPr id="24" name="TextBox 23">
            <a:extLst>
              <a:ext uri="{FF2B5EF4-FFF2-40B4-BE49-F238E27FC236}">
                <a16:creationId xmlns:a16="http://schemas.microsoft.com/office/drawing/2014/main" id="{D2B5B9CA-B351-394D-B8F4-E27DB3C00B87}"/>
              </a:ext>
            </a:extLst>
          </p:cNvPr>
          <p:cNvSpPr txBox="1"/>
          <p:nvPr userDrawn="1"/>
        </p:nvSpPr>
        <p:spPr>
          <a:xfrm>
            <a:off x="951848" y="6451285"/>
            <a:ext cx="180975" cy="215444"/>
          </a:xfrm>
          <a:prstGeom prst="rect">
            <a:avLst/>
          </a:prstGeom>
          <a:noFill/>
        </p:spPr>
        <p:txBody>
          <a:bodyPr wrap="square" lIns="0" tIns="0" rIns="0" bIns="0" rtlCol="0">
            <a:spAutoFit/>
          </a:bodyPr>
          <a:lstStyle/>
          <a:p>
            <a:r>
              <a:rPr lang="en-GB" sz="1400">
                <a:latin typeface="+mj-lt"/>
              </a:rPr>
              <a:t>|</a:t>
            </a:r>
          </a:p>
        </p:txBody>
      </p:sp>
      <p:sp>
        <p:nvSpPr>
          <p:cNvPr id="30" name="Picture Placeholder 5">
            <a:extLst>
              <a:ext uri="{FF2B5EF4-FFF2-40B4-BE49-F238E27FC236}">
                <a16:creationId xmlns:a16="http://schemas.microsoft.com/office/drawing/2014/main" id="{E2A468EE-D383-6347-B47D-CFAA0125ABA9}"/>
              </a:ext>
            </a:extLst>
          </p:cNvPr>
          <p:cNvSpPr>
            <a:spLocks noGrp="1"/>
          </p:cNvSpPr>
          <p:nvPr>
            <p:ph type="pic" sz="quarter" idx="22" hasCustomPrompt="1"/>
          </p:nvPr>
        </p:nvSpPr>
        <p:spPr>
          <a:xfrm>
            <a:off x="1965129" y="1856579"/>
            <a:ext cx="1029912" cy="1028628"/>
          </a:xfrm>
          <a:prstGeom prst="ellipse">
            <a:avLst/>
          </a:prstGeom>
          <a:solidFill>
            <a:schemeClr val="accent4"/>
          </a:solidFill>
        </p:spPr>
        <p:txBody>
          <a:bodyPr/>
          <a:lstStyle>
            <a:lvl1pPr>
              <a:defRPr sz="1200">
                <a:solidFill>
                  <a:schemeClr val="bg1"/>
                </a:solidFill>
              </a:defRPr>
            </a:lvl1pPr>
          </a:lstStyle>
          <a:p>
            <a:r>
              <a:rPr lang="en-GB"/>
              <a:t>Click to add icon</a:t>
            </a:r>
          </a:p>
        </p:txBody>
      </p:sp>
      <p:sp>
        <p:nvSpPr>
          <p:cNvPr id="31" name="Text Placeholder 5">
            <a:extLst>
              <a:ext uri="{FF2B5EF4-FFF2-40B4-BE49-F238E27FC236}">
                <a16:creationId xmlns:a16="http://schemas.microsoft.com/office/drawing/2014/main" id="{CD701F25-EAA4-6540-BBE3-B441862B7862}"/>
              </a:ext>
            </a:extLst>
          </p:cNvPr>
          <p:cNvSpPr>
            <a:spLocks noGrp="1"/>
          </p:cNvSpPr>
          <p:nvPr>
            <p:ph type="body" sz="quarter" idx="33" hasCustomPrompt="1"/>
          </p:nvPr>
        </p:nvSpPr>
        <p:spPr>
          <a:xfrm>
            <a:off x="1114081" y="3748940"/>
            <a:ext cx="2608852" cy="1631069"/>
          </a:xfrm>
          <a:prstGeom prst="rect">
            <a:avLst/>
          </a:prstGeom>
        </p:spPr>
        <p:txBody>
          <a:bodyPr/>
          <a:lstStyle>
            <a:lvl1pPr algn="ctr">
              <a:lnSpc>
                <a:spcPct val="100000"/>
              </a:lnSpc>
              <a:spcBef>
                <a:spcPts val="400"/>
              </a:spcBef>
              <a:spcAft>
                <a:spcPts val="400"/>
              </a:spcAft>
              <a:defRPr sz="1300">
                <a:solidFill>
                  <a:schemeClr val="tx1"/>
                </a:solidFill>
                <a:latin typeface="+mj-lt"/>
              </a:defRPr>
            </a:lvl1pPr>
          </a:lstStyle>
          <a:p>
            <a:pPr lvl="0"/>
            <a:r>
              <a:rPr lang="en-GB"/>
              <a:t>Click to add text</a:t>
            </a:r>
          </a:p>
        </p:txBody>
      </p:sp>
      <p:sp>
        <p:nvSpPr>
          <p:cNvPr id="32" name="Text Placeholder 5">
            <a:extLst>
              <a:ext uri="{FF2B5EF4-FFF2-40B4-BE49-F238E27FC236}">
                <a16:creationId xmlns:a16="http://schemas.microsoft.com/office/drawing/2014/main" id="{0C56F8C8-F77E-F546-9C4E-FDA0A3589B94}"/>
              </a:ext>
            </a:extLst>
          </p:cNvPr>
          <p:cNvSpPr>
            <a:spLocks noGrp="1"/>
          </p:cNvSpPr>
          <p:nvPr>
            <p:ph type="body" sz="quarter" idx="34" hasCustomPrompt="1"/>
          </p:nvPr>
        </p:nvSpPr>
        <p:spPr>
          <a:xfrm>
            <a:off x="1114081" y="3128729"/>
            <a:ext cx="2608852" cy="502678"/>
          </a:xfrm>
          <a:prstGeom prst="rect">
            <a:avLst/>
          </a:prstGeom>
        </p:spPr>
        <p:txBody>
          <a:bodyPr>
            <a:normAutofit/>
          </a:bodyPr>
          <a:lstStyle>
            <a:lvl1pPr algn="ctr">
              <a:lnSpc>
                <a:spcPct val="100000"/>
              </a:lnSpc>
              <a:spcBef>
                <a:spcPts val="0"/>
              </a:spcBef>
              <a:spcAft>
                <a:spcPts val="0"/>
              </a:spcAft>
              <a:defRPr sz="2700">
                <a:solidFill>
                  <a:schemeClr val="accent4"/>
                </a:solidFill>
                <a:latin typeface="+mj-lt"/>
              </a:defRPr>
            </a:lvl1pPr>
          </a:lstStyle>
          <a:p>
            <a:pPr lvl="0"/>
            <a:r>
              <a:rPr lang="en-GB"/>
              <a:t>Click to add text</a:t>
            </a:r>
          </a:p>
        </p:txBody>
      </p:sp>
    </p:spTree>
    <p:extLst>
      <p:ext uri="{BB962C8B-B14F-4D97-AF65-F5344CB8AC3E}">
        <p14:creationId xmlns:p14="http://schemas.microsoft.com/office/powerpoint/2010/main" val="304606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icon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79B64C-68D7-3347-8539-A7A22961661E}"/>
              </a:ext>
            </a:extLst>
          </p:cNvPr>
          <p:cNvSpPr/>
          <p:nvPr userDrawn="1"/>
        </p:nvSpPr>
        <p:spPr>
          <a:xfrm>
            <a:off x="0" y="5157788"/>
            <a:ext cx="12192000" cy="1700211"/>
          </a:xfrm>
          <a:prstGeom prst="rect">
            <a:avLst/>
          </a:prstGeom>
          <a:gradFill>
            <a:gsLst>
              <a:gs pos="56000">
                <a:schemeClr val="accent2"/>
              </a:gs>
              <a:gs pos="0">
                <a:schemeClr val="accent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600B468-8CA1-B647-ABCB-92BE27B0F184}"/>
              </a:ext>
            </a:extLst>
          </p:cNvPr>
          <p:cNvSpPr/>
          <p:nvPr userDrawn="1"/>
        </p:nvSpPr>
        <p:spPr>
          <a:xfrm>
            <a:off x="-33486" y="6237287"/>
            <a:ext cx="12225486" cy="628649"/>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AAEFFCC1-795C-6545-B5FC-9C252A0C89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1767" y="6302027"/>
            <a:ext cx="1106133" cy="513961"/>
          </a:xfrm>
          <a:prstGeom prst="rect">
            <a:avLst/>
          </a:prstGeom>
        </p:spPr>
      </p:pic>
      <p:sp>
        <p:nvSpPr>
          <p:cNvPr id="2" name="Title 1">
            <a:extLst>
              <a:ext uri="{FF2B5EF4-FFF2-40B4-BE49-F238E27FC236}">
                <a16:creationId xmlns:a16="http://schemas.microsoft.com/office/drawing/2014/main" id="{99D93F20-5939-42BA-A606-B99FB95B02B9}"/>
              </a:ext>
            </a:extLst>
          </p:cNvPr>
          <p:cNvSpPr>
            <a:spLocks noGrp="1"/>
          </p:cNvSpPr>
          <p:nvPr>
            <p:ph type="title" hasCustomPrompt="1"/>
          </p:nvPr>
        </p:nvSpPr>
        <p:spPr>
          <a:xfrm>
            <a:off x="623888" y="303713"/>
            <a:ext cx="10693400" cy="637581"/>
          </a:xfrm>
          <a:prstGeom prst="rect">
            <a:avLst/>
          </a:prstGeom>
        </p:spPr>
        <p:txBody>
          <a:bodyPr lIns="0" tIns="0" rIns="0" bIns="0" anchor="t" anchorCtr="0"/>
          <a:lstStyle>
            <a:lvl1pPr>
              <a:defRPr sz="4000">
                <a:gradFill>
                  <a:gsLst>
                    <a:gs pos="40000">
                      <a:schemeClr val="accent2"/>
                    </a:gs>
                    <a:gs pos="0">
                      <a:schemeClr val="accent2"/>
                    </a:gs>
                    <a:gs pos="100000">
                      <a:schemeClr val="accent1"/>
                    </a:gs>
                  </a:gsLst>
                  <a:lin ang="0" scaled="0"/>
                </a:gradFill>
              </a:defRPr>
            </a:lvl1pPr>
          </a:lstStyle>
          <a:p>
            <a:r>
              <a:rPr lang="en-GB"/>
              <a:t>Click to add title</a:t>
            </a:r>
            <a:endParaRPr lang="en-US"/>
          </a:p>
        </p:txBody>
      </p:sp>
      <p:sp>
        <p:nvSpPr>
          <p:cNvPr id="13" name="Rectangle 12">
            <a:extLst>
              <a:ext uri="{FF2B5EF4-FFF2-40B4-BE49-F238E27FC236}">
                <a16:creationId xmlns:a16="http://schemas.microsoft.com/office/drawing/2014/main" id="{812AFCF4-24F3-E14A-91FC-E14EA0E3F09F}"/>
              </a:ext>
            </a:extLst>
          </p:cNvPr>
          <p:cNvSpPr/>
          <p:nvPr userDrawn="1"/>
        </p:nvSpPr>
        <p:spPr>
          <a:xfrm rot="5400000">
            <a:off x="6082843" y="-984858"/>
            <a:ext cx="59802" cy="12225488"/>
          </a:xfrm>
          <a:prstGeom prst="rect">
            <a:avLst/>
          </a:prstGeom>
          <a:gradFill flip="none" rotWithShape="0">
            <a:gsLst>
              <a:gs pos="100000">
                <a:srgbClr val="E8E7E6"/>
              </a:gs>
              <a:gs pos="0">
                <a:srgbClr val="E8E7E6"/>
              </a:gs>
              <a:gs pos="24000">
                <a:srgbClr val="918D91"/>
              </a:gs>
              <a:gs pos="75000">
                <a:srgbClr val="918D91"/>
              </a:gs>
              <a:gs pos="52000">
                <a:srgbClr val="F2F1F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4">
            <a:extLst>
              <a:ext uri="{FF2B5EF4-FFF2-40B4-BE49-F238E27FC236}">
                <a16:creationId xmlns:a16="http://schemas.microsoft.com/office/drawing/2014/main" id="{3C2268AC-4B1B-0B43-A07A-43414BCD2451}"/>
              </a:ext>
            </a:extLst>
          </p:cNvPr>
          <p:cNvSpPr>
            <a:spLocks noGrp="1"/>
          </p:cNvSpPr>
          <p:nvPr>
            <p:ph type="pic" sz="quarter" idx="17" hasCustomPrompt="1"/>
          </p:nvPr>
        </p:nvSpPr>
        <p:spPr>
          <a:xfrm>
            <a:off x="1376008" y="1526064"/>
            <a:ext cx="705804" cy="604838"/>
          </a:xfrm>
          <a:prstGeom prst="rect">
            <a:avLst/>
          </a:prstGeom>
        </p:spPr>
        <p:txBody>
          <a:bodyPr/>
          <a:lstStyle>
            <a:lvl1pPr>
              <a:defRPr sz="1000"/>
            </a:lvl1pPr>
          </a:lstStyle>
          <a:p>
            <a:r>
              <a:rPr lang="en-GB"/>
              <a:t>Click to add icon</a:t>
            </a:r>
          </a:p>
        </p:txBody>
      </p:sp>
      <p:sp>
        <p:nvSpPr>
          <p:cNvPr id="15" name="Picture Placeholder 4">
            <a:extLst>
              <a:ext uri="{FF2B5EF4-FFF2-40B4-BE49-F238E27FC236}">
                <a16:creationId xmlns:a16="http://schemas.microsoft.com/office/drawing/2014/main" id="{9BA80567-4351-9A45-88B1-5CB88C89F4CF}"/>
              </a:ext>
            </a:extLst>
          </p:cNvPr>
          <p:cNvSpPr>
            <a:spLocks noGrp="1"/>
          </p:cNvSpPr>
          <p:nvPr>
            <p:ph type="pic" sz="quarter" idx="18" hasCustomPrompt="1"/>
          </p:nvPr>
        </p:nvSpPr>
        <p:spPr>
          <a:xfrm>
            <a:off x="1376008" y="2201058"/>
            <a:ext cx="705804" cy="604838"/>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1000"/>
            </a:lvl1pPr>
          </a:lstStyle>
          <a:p>
            <a:pPr marL="0" marR="0" lvl="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a:pPr>
            <a:r>
              <a:rPr lang="en-GB"/>
              <a:t>Click to add icon</a:t>
            </a:r>
          </a:p>
        </p:txBody>
      </p:sp>
      <p:sp>
        <p:nvSpPr>
          <p:cNvPr id="18" name="Picture Placeholder 4">
            <a:extLst>
              <a:ext uri="{FF2B5EF4-FFF2-40B4-BE49-F238E27FC236}">
                <a16:creationId xmlns:a16="http://schemas.microsoft.com/office/drawing/2014/main" id="{1F46158B-9CE0-574C-8AC5-01A2026DC21A}"/>
              </a:ext>
            </a:extLst>
          </p:cNvPr>
          <p:cNvSpPr>
            <a:spLocks noGrp="1"/>
          </p:cNvSpPr>
          <p:nvPr>
            <p:ph type="pic" sz="quarter" idx="19" hasCustomPrompt="1"/>
          </p:nvPr>
        </p:nvSpPr>
        <p:spPr>
          <a:xfrm>
            <a:off x="1376008" y="2876052"/>
            <a:ext cx="705804" cy="604838"/>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1000"/>
            </a:lvl1pPr>
          </a:lstStyle>
          <a:p>
            <a:pPr marL="0" marR="0" lvl="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a:pPr>
            <a:r>
              <a:rPr lang="en-GB"/>
              <a:t>Click to add icon</a:t>
            </a:r>
          </a:p>
        </p:txBody>
      </p:sp>
      <p:sp>
        <p:nvSpPr>
          <p:cNvPr id="20" name="Picture Placeholder 4">
            <a:extLst>
              <a:ext uri="{FF2B5EF4-FFF2-40B4-BE49-F238E27FC236}">
                <a16:creationId xmlns:a16="http://schemas.microsoft.com/office/drawing/2014/main" id="{95612087-D882-AA47-89A0-777A866AB912}"/>
              </a:ext>
            </a:extLst>
          </p:cNvPr>
          <p:cNvSpPr>
            <a:spLocks noGrp="1"/>
          </p:cNvSpPr>
          <p:nvPr>
            <p:ph type="pic" sz="quarter" idx="20" hasCustomPrompt="1"/>
          </p:nvPr>
        </p:nvSpPr>
        <p:spPr>
          <a:xfrm>
            <a:off x="1376008" y="3551046"/>
            <a:ext cx="705804" cy="604838"/>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1000"/>
            </a:lvl1pPr>
          </a:lstStyle>
          <a:p>
            <a:pPr marL="0" marR="0" lvl="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a:pPr>
            <a:r>
              <a:rPr lang="en-GB"/>
              <a:t>Click to add icon</a:t>
            </a:r>
          </a:p>
        </p:txBody>
      </p:sp>
      <p:sp>
        <p:nvSpPr>
          <p:cNvPr id="21" name="Picture Placeholder 4">
            <a:extLst>
              <a:ext uri="{FF2B5EF4-FFF2-40B4-BE49-F238E27FC236}">
                <a16:creationId xmlns:a16="http://schemas.microsoft.com/office/drawing/2014/main" id="{36850ECC-000E-0A48-BD78-460922ECE7C9}"/>
              </a:ext>
            </a:extLst>
          </p:cNvPr>
          <p:cNvSpPr>
            <a:spLocks noGrp="1"/>
          </p:cNvSpPr>
          <p:nvPr>
            <p:ph type="pic" sz="quarter" idx="21" hasCustomPrompt="1"/>
          </p:nvPr>
        </p:nvSpPr>
        <p:spPr>
          <a:xfrm>
            <a:off x="1376008" y="4226040"/>
            <a:ext cx="705804" cy="604838"/>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1000"/>
            </a:lvl1pPr>
          </a:lstStyle>
          <a:p>
            <a:pPr marL="0" marR="0" lvl="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a:pPr>
            <a:r>
              <a:rPr lang="en-GB"/>
              <a:t>Click to add icon</a:t>
            </a:r>
          </a:p>
        </p:txBody>
      </p:sp>
      <p:sp>
        <p:nvSpPr>
          <p:cNvPr id="22" name="Text Placeholder 7">
            <a:extLst>
              <a:ext uri="{FF2B5EF4-FFF2-40B4-BE49-F238E27FC236}">
                <a16:creationId xmlns:a16="http://schemas.microsoft.com/office/drawing/2014/main" id="{1E36877A-CD4A-D043-B20D-BE6311660EE0}"/>
              </a:ext>
            </a:extLst>
          </p:cNvPr>
          <p:cNvSpPr>
            <a:spLocks noGrp="1"/>
          </p:cNvSpPr>
          <p:nvPr>
            <p:ph type="body" sz="quarter" idx="24" hasCustomPrompt="1"/>
          </p:nvPr>
        </p:nvSpPr>
        <p:spPr>
          <a:xfrm>
            <a:off x="2243362" y="1622282"/>
            <a:ext cx="9073925" cy="448978"/>
          </a:xfrm>
          <a:prstGeom prst="rect">
            <a:avLst/>
          </a:prstGeom>
        </p:spPr>
        <p:txBody>
          <a:bodyPr/>
          <a:lstStyle>
            <a:lvl1pPr marL="0" indent="0">
              <a:lnSpc>
                <a:spcPct val="100000"/>
              </a:lnSpc>
              <a:spcBef>
                <a:spcPts val="1400"/>
              </a:spcBef>
              <a:spcAft>
                <a:spcPts val="1400"/>
              </a:spcAft>
              <a:tabLst/>
              <a:defRPr sz="2000">
                <a:solidFill>
                  <a:schemeClr val="tx1"/>
                </a:solidFill>
                <a:latin typeface="+mj-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a:t>Click to add text</a:t>
            </a:r>
          </a:p>
        </p:txBody>
      </p:sp>
      <p:sp>
        <p:nvSpPr>
          <p:cNvPr id="23" name="Text Placeholder 7">
            <a:extLst>
              <a:ext uri="{FF2B5EF4-FFF2-40B4-BE49-F238E27FC236}">
                <a16:creationId xmlns:a16="http://schemas.microsoft.com/office/drawing/2014/main" id="{04711AF3-A2A9-CC4E-8C2A-1DD88EB8019F}"/>
              </a:ext>
            </a:extLst>
          </p:cNvPr>
          <p:cNvSpPr>
            <a:spLocks noGrp="1"/>
          </p:cNvSpPr>
          <p:nvPr>
            <p:ph type="body" sz="quarter" idx="25" hasCustomPrompt="1"/>
          </p:nvPr>
        </p:nvSpPr>
        <p:spPr>
          <a:xfrm>
            <a:off x="624370" y="946888"/>
            <a:ext cx="9345018" cy="431296"/>
          </a:xfrm>
          <a:prstGeom prst="rect">
            <a:avLst/>
          </a:prstGeom>
        </p:spPr>
        <p:txBody>
          <a:bodyPr/>
          <a:lstStyle>
            <a:lvl1pPr marL="0" indent="0">
              <a:lnSpc>
                <a:spcPct val="100000"/>
              </a:lnSpc>
              <a:spcBef>
                <a:spcPts val="1400"/>
              </a:spcBef>
              <a:spcAft>
                <a:spcPts val="1400"/>
              </a:spcAft>
              <a:tabLst/>
              <a:defRPr sz="2000" b="1">
                <a:solidFill>
                  <a:schemeClr val="accent2"/>
                </a:solidFill>
                <a:latin typeface="+mn-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a:t>Click to add sub-title</a:t>
            </a:r>
          </a:p>
        </p:txBody>
      </p:sp>
      <p:sp>
        <p:nvSpPr>
          <p:cNvPr id="3" name="Footer Placeholder 2">
            <a:extLst>
              <a:ext uri="{FF2B5EF4-FFF2-40B4-BE49-F238E27FC236}">
                <a16:creationId xmlns:a16="http://schemas.microsoft.com/office/drawing/2014/main" id="{E292F767-C142-064C-9FD1-135989E22CF4}"/>
              </a:ext>
            </a:extLst>
          </p:cNvPr>
          <p:cNvSpPr>
            <a:spLocks noGrp="1"/>
          </p:cNvSpPr>
          <p:nvPr>
            <p:ph type="ftr" sz="quarter" idx="26"/>
          </p:nvPr>
        </p:nvSpPr>
        <p:spPr/>
        <p:txBody>
          <a:bodyPr/>
          <a:lstStyle/>
          <a:p>
            <a:r>
              <a:rPr lang="en-US"/>
              <a:t>EDIT HEADER &amp; FOOTER OPTION TO ADD CLASSIFICATION IF NEEDED</a:t>
            </a:r>
          </a:p>
        </p:txBody>
      </p:sp>
      <p:sp>
        <p:nvSpPr>
          <p:cNvPr id="4" name="Slide Number Placeholder 3">
            <a:extLst>
              <a:ext uri="{FF2B5EF4-FFF2-40B4-BE49-F238E27FC236}">
                <a16:creationId xmlns:a16="http://schemas.microsoft.com/office/drawing/2014/main" id="{B3090661-B9B1-474E-8036-0E4271EA7249}"/>
              </a:ext>
            </a:extLst>
          </p:cNvPr>
          <p:cNvSpPr>
            <a:spLocks noGrp="1"/>
          </p:cNvSpPr>
          <p:nvPr>
            <p:ph type="sldNum" sz="quarter" idx="27"/>
          </p:nvPr>
        </p:nvSpPr>
        <p:spPr/>
        <p:txBody>
          <a:bodyPr/>
          <a:lstStyle/>
          <a:p>
            <a:pPr algn="r"/>
            <a:fld id="{C2832ACA-4727-4D4C-ACEE-24DD06899962}" type="slidenum">
              <a:rPr lang="en-US" smtClean="0"/>
              <a:pPr algn="r"/>
              <a:t>‹#›</a:t>
            </a:fld>
            <a:r>
              <a:rPr lang="en-US"/>
              <a:t> </a:t>
            </a:r>
          </a:p>
        </p:txBody>
      </p:sp>
      <p:sp>
        <p:nvSpPr>
          <p:cNvPr id="24" name="Text Placeholder 7">
            <a:extLst>
              <a:ext uri="{FF2B5EF4-FFF2-40B4-BE49-F238E27FC236}">
                <a16:creationId xmlns:a16="http://schemas.microsoft.com/office/drawing/2014/main" id="{9D2556CE-6B77-6F4B-BF8E-047EEAE1630A}"/>
              </a:ext>
            </a:extLst>
          </p:cNvPr>
          <p:cNvSpPr>
            <a:spLocks noGrp="1"/>
          </p:cNvSpPr>
          <p:nvPr>
            <p:ph type="body" sz="quarter" idx="28" hasCustomPrompt="1"/>
          </p:nvPr>
        </p:nvSpPr>
        <p:spPr>
          <a:xfrm>
            <a:off x="1376008" y="5177357"/>
            <a:ext cx="9439984" cy="1059930"/>
          </a:xfrm>
          <a:prstGeom prst="rect">
            <a:avLst/>
          </a:prstGeom>
        </p:spPr>
        <p:txBody>
          <a:bodyPr anchor="ctr" anchorCtr="0"/>
          <a:lstStyle>
            <a:lvl1pPr marL="0" indent="0" algn="ctr">
              <a:lnSpc>
                <a:spcPct val="100000"/>
              </a:lnSpc>
              <a:spcBef>
                <a:spcPts val="1400"/>
              </a:spcBef>
              <a:spcAft>
                <a:spcPts val="1400"/>
              </a:spcAft>
              <a:tabLst/>
              <a:defRPr sz="2400" b="0">
                <a:solidFill>
                  <a:schemeClr val="bg1"/>
                </a:solidFill>
                <a:latin typeface="+mj-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a:t>Click to add sub-title</a:t>
            </a:r>
          </a:p>
        </p:txBody>
      </p:sp>
      <p:sp>
        <p:nvSpPr>
          <p:cNvPr id="25" name="Text Placeholder 7">
            <a:extLst>
              <a:ext uri="{FF2B5EF4-FFF2-40B4-BE49-F238E27FC236}">
                <a16:creationId xmlns:a16="http://schemas.microsoft.com/office/drawing/2014/main" id="{8814FFE4-3D7E-1B4D-8678-226F3052E663}"/>
              </a:ext>
            </a:extLst>
          </p:cNvPr>
          <p:cNvSpPr>
            <a:spLocks noGrp="1"/>
          </p:cNvSpPr>
          <p:nvPr>
            <p:ph type="body" sz="quarter" idx="29" hasCustomPrompt="1"/>
          </p:nvPr>
        </p:nvSpPr>
        <p:spPr>
          <a:xfrm>
            <a:off x="2243362" y="2297276"/>
            <a:ext cx="9073925" cy="448978"/>
          </a:xfrm>
          <a:prstGeom prst="rect">
            <a:avLst/>
          </a:prstGeom>
        </p:spPr>
        <p:txBody>
          <a:bodyPr/>
          <a:lstStyle>
            <a:lvl1pPr marL="0" indent="0">
              <a:lnSpc>
                <a:spcPct val="100000"/>
              </a:lnSpc>
              <a:spcBef>
                <a:spcPts val="1400"/>
              </a:spcBef>
              <a:spcAft>
                <a:spcPts val="1400"/>
              </a:spcAft>
              <a:tabLst/>
              <a:defRPr sz="2000">
                <a:solidFill>
                  <a:schemeClr val="tx1"/>
                </a:solidFill>
                <a:latin typeface="+mj-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a:t>Click to add text</a:t>
            </a:r>
          </a:p>
        </p:txBody>
      </p:sp>
      <p:sp>
        <p:nvSpPr>
          <p:cNvPr id="26" name="Text Placeholder 7">
            <a:extLst>
              <a:ext uri="{FF2B5EF4-FFF2-40B4-BE49-F238E27FC236}">
                <a16:creationId xmlns:a16="http://schemas.microsoft.com/office/drawing/2014/main" id="{7618A235-8142-8441-8F12-7B7860E0A8AD}"/>
              </a:ext>
            </a:extLst>
          </p:cNvPr>
          <p:cNvSpPr>
            <a:spLocks noGrp="1"/>
          </p:cNvSpPr>
          <p:nvPr>
            <p:ph type="body" sz="quarter" idx="30" hasCustomPrompt="1"/>
          </p:nvPr>
        </p:nvSpPr>
        <p:spPr>
          <a:xfrm>
            <a:off x="2243362" y="2972270"/>
            <a:ext cx="9073925" cy="448978"/>
          </a:xfrm>
          <a:prstGeom prst="rect">
            <a:avLst/>
          </a:prstGeom>
        </p:spPr>
        <p:txBody>
          <a:bodyPr/>
          <a:lstStyle>
            <a:lvl1pPr marL="0" indent="0">
              <a:lnSpc>
                <a:spcPct val="100000"/>
              </a:lnSpc>
              <a:spcBef>
                <a:spcPts val="1400"/>
              </a:spcBef>
              <a:spcAft>
                <a:spcPts val="1400"/>
              </a:spcAft>
              <a:tabLst/>
              <a:defRPr sz="2000">
                <a:solidFill>
                  <a:schemeClr val="tx1"/>
                </a:solidFill>
                <a:latin typeface="+mj-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a:t>Click to add text</a:t>
            </a:r>
          </a:p>
        </p:txBody>
      </p:sp>
      <p:sp>
        <p:nvSpPr>
          <p:cNvPr id="28" name="Text Placeholder 7">
            <a:extLst>
              <a:ext uri="{FF2B5EF4-FFF2-40B4-BE49-F238E27FC236}">
                <a16:creationId xmlns:a16="http://schemas.microsoft.com/office/drawing/2014/main" id="{D1211043-BDC6-0B4A-8E9D-3F96B82CB185}"/>
              </a:ext>
            </a:extLst>
          </p:cNvPr>
          <p:cNvSpPr>
            <a:spLocks noGrp="1"/>
          </p:cNvSpPr>
          <p:nvPr>
            <p:ph type="body" sz="quarter" idx="31" hasCustomPrompt="1"/>
          </p:nvPr>
        </p:nvSpPr>
        <p:spPr>
          <a:xfrm>
            <a:off x="2243362" y="3647264"/>
            <a:ext cx="9073925" cy="448978"/>
          </a:xfrm>
          <a:prstGeom prst="rect">
            <a:avLst/>
          </a:prstGeom>
        </p:spPr>
        <p:txBody>
          <a:bodyPr/>
          <a:lstStyle>
            <a:lvl1pPr marL="0" indent="0">
              <a:lnSpc>
                <a:spcPct val="100000"/>
              </a:lnSpc>
              <a:spcBef>
                <a:spcPts val="1400"/>
              </a:spcBef>
              <a:spcAft>
                <a:spcPts val="1400"/>
              </a:spcAft>
              <a:tabLst/>
              <a:defRPr sz="2000">
                <a:solidFill>
                  <a:schemeClr val="tx1"/>
                </a:solidFill>
                <a:latin typeface="+mj-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a:t>Click to add text</a:t>
            </a:r>
          </a:p>
        </p:txBody>
      </p:sp>
      <p:sp>
        <p:nvSpPr>
          <p:cNvPr id="29" name="Text Placeholder 7">
            <a:extLst>
              <a:ext uri="{FF2B5EF4-FFF2-40B4-BE49-F238E27FC236}">
                <a16:creationId xmlns:a16="http://schemas.microsoft.com/office/drawing/2014/main" id="{207A5479-D3C6-854E-A36C-85CE577F56C5}"/>
              </a:ext>
            </a:extLst>
          </p:cNvPr>
          <p:cNvSpPr>
            <a:spLocks noGrp="1"/>
          </p:cNvSpPr>
          <p:nvPr>
            <p:ph type="body" sz="quarter" idx="32" hasCustomPrompt="1"/>
          </p:nvPr>
        </p:nvSpPr>
        <p:spPr>
          <a:xfrm>
            <a:off x="2243362" y="4322258"/>
            <a:ext cx="9073925" cy="448978"/>
          </a:xfrm>
          <a:prstGeom prst="rect">
            <a:avLst/>
          </a:prstGeom>
        </p:spPr>
        <p:txBody>
          <a:bodyPr/>
          <a:lstStyle>
            <a:lvl1pPr marL="0" indent="0">
              <a:lnSpc>
                <a:spcPct val="100000"/>
              </a:lnSpc>
              <a:spcBef>
                <a:spcPts val="1400"/>
              </a:spcBef>
              <a:spcAft>
                <a:spcPts val="1400"/>
              </a:spcAft>
              <a:tabLst/>
              <a:defRPr sz="2000">
                <a:solidFill>
                  <a:schemeClr val="tx1"/>
                </a:solidFill>
                <a:latin typeface="+mj-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a:t>Click to add text</a:t>
            </a:r>
          </a:p>
        </p:txBody>
      </p:sp>
      <p:sp>
        <p:nvSpPr>
          <p:cNvPr id="30" name="TextBox 29">
            <a:extLst>
              <a:ext uri="{FF2B5EF4-FFF2-40B4-BE49-F238E27FC236}">
                <a16:creationId xmlns:a16="http://schemas.microsoft.com/office/drawing/2014/main" id="{0FDA1BB3-BA42-7C4E-B0BD-2BAB8405330F}"/>
              </a:ext>
            </a:extLst>
          </p:cNvPr>
          <p:cNvSpPr txBox="1"/>
          <p:nvPr userDrawn="1"/>
        </p:nvSpPr>
        <p:spPr>
          <a:xfrm>
            <a:off x="951848" y="6451285"/>
            <a:ext cx="180975" cy="215444"/>
          </a:xfrm>
          <a:prstGeom prst="rect">
            <a:avLst/>
          </a:prstGeom>
          <a:noFill/>
        </p:spPr>
        <p:txBody>
          <a:bodyPr wrap="square" lIns="0" tIns="0" rIns="0" bIns="0" rtlCol="0">
            <a:spAutoFit/>
          </a:bodyPr>
          <a:lstStyle/>
          <a:p>
            <a:r>
              <a:rPr lang="en-GB" sz="1400">
                <a:latin typeface="+mj-lt"/>
              </a:rPr>
              <a:t>|</a:t>
            </a:r>
          </a:p>
        </p:txBody>
      </p:sp>
    </p:spTree>
    <p:extLst>
      <p:ext uri="{BB962C8B-B14F-4D97-AF65-F5344CB8AC3E}">
        <p14:creationId xmlns:p14="http://schemas.microsoft.com/office/powerpoint/2010/main" val="2552031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692AAC1-285B-E244-B3D6-2A733A566682}"/>
              </a:ext>
            </a:extLst>
          </p:cNvPr>
          <p:cNvSpPr/>
          <p:nvPr userDrawn="1"/>
        </p:nvSpPr>
        <p:spPr>
          <a:xfrm>
            <a:off x="3873500" y="1095005"/>
            <a:ext cx="3341786" cy="4472934"/>
          </a:xfrm>
          <a:prstGeom prst="roundRect">
            <a:avLst>
              <a:gd name="adj" fmla="val 1616"/>
            </a:avLst>
          </a:prstGeom>
          <a:gradFill>
            <a:gsLst>
              <a:gs pos="42000">
                <a:schemeClr val="accent2"/>
              </a:gs>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600B468-8CA1-B647-ABCB-92BE27B0F184}"/>
              </a:ext>
            </a:extLst>
          </p:cNvPr>
          <p:cNvSpPr/>
          <p:nvPr userDrawn="1"/>
        </p:nvSpPr>
        <p:spPr>
          <a:xfrm>
            <a:off x="-33486" y="6237287"/>
            <a:ext cx="12225486" cy="628649"/>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AAEFFCC1-795C-6545-B5FC-9C252A0C89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1767" y="6302027"/>
            <a:ext cx="1106133" cy="513961"/>
          </a:xfrm>
          <a:prstGeom prst="rect">
            <a:avLst/>
          </a:prstGeom>
        </p:spPr>
      </p:pic>
      <p:sp>
        <p:nvSpPr>
          <p:cNvPr id="10" name="Text Placeholder 9">
            <a:extLst>
              <a:ext uri="{FF2B5EF4-FFF2-40B4-BE49-F238E27FC236}">
                <a16:creationId xmlns:a16="http://schemas.microsoft.com/office/drawing/2014/main" id="{C95E378B-9D4A-7545-B23B-9250D68E1C27}"/>
              </a:ext>
            </a:extLst>
          </p:cNvPr>
          <p:cNvSpPr>
            <a:spLocks noGrp="1"/>
          </p:cNvSpPr>
          <p:nvPr>
            <p:ph type="body" sz="quarter" idx="16" hasCustomPrompt="1"/>
          </p:nvPr>
        </p:nvSpPr>
        <p:spPr>
          <a:xfrm>
            <a:off x="7863841" y="1175984"/>
            <a:ext cx="3453448" cy="4472934"/>
          </a:xfrm>
          <a:prstGeom prst="rect">
            <a:avLst/>
          </a:prstGeom>
        </p:spPr>
        <p:txBody>
          <a:bodyPr/>
          <a:lstStyle>
            <a:lvl1pPr marL="7938" indent="0" algn="ctr">
              <a:tabLst/>
              <a:defRPr sz="4500" b="1">
                <a:gradFill>
                  <a:gsLst>
                    <a:gs pos="42000">
                      <a:schemeClr val="accent2"/>
                    </a:gs>
                    <a:gs pos="0">
                      <a:schemeClr val="accent2"/>
                    </a:gs>
                    <a:gs pos="100000">
                      <a:schemeClr val="accent1"/>
                    </a:gs>
                  </a:gsLst>
                  <a:lin ang="0" scaled="0"/>
                </a:gradFill>
              </a:defRPr>
            </a:lvl1pPr>
            <a:lvl2pPr marL="7938" indent="0" algn="ctr">
              <a:buNone/>
              <a:tabLst/>
              <a:defRPr sz="3800">
                <a:gradFill>
                  <a:gsLst>
                    <a:gs pos="42000">
                      <a:schemeClr val="accent2"/>
                    </a:gs>
                    <a:gs pos="0">
                      <a:schemeClr val="accent2"/>
                    </a:gs>
                    <a:gs pos="100000">
                      <a:schemeClr val="accent1"/>
                    </a:gs>
                  </a:gsLst>
                  <a:lin ang="0" scaled="0"/>
                </a:gradFill>
              </a:defRPr>
            </a:lvl2pPr>
            <a:lvl3pPr marL="0" indent="0" algn="ctr">
              <a:spcBef>
                <a:spcPts val="600"/>
              </a:spcBef>
              <a:spcAft>
                <a:spcPts val="600"/>
              </a:spcAft>
              <a:buNone/>
              <a:tabLst/>
              <a:defRPr sz="1400" b="1">
                <a:solidFill>
                  <a:schemeClr val="accent2"/>
                </a:solidFill>
              </a:defRPr>
            </a:lvl3pPr>
            <a:lvl4pPr marL="0" indent="0" algn="ctr">
              <a:spcBef>
                <a:spcPts val="600"/>
              </a:spcBef>
              <a:spcAft>
                <a:spcPts val="600"/>
              </a:spcAft>
              <a:buNone/>
              <a:tabLst/>
              <a:defRPr sz="1300">
                <a:solidFill>
                  <a:schemeClr val="tx1"/>
                </a:solidFill>
              </a:defRPr>
            </a:lvl4pPr>
            <a:lvl5pPr marL="7938" indent="0" algn="ctr">
              <a:tabLst/>
              <a:defRPr/>
            </a:lvl5pPr>
          </a:lstStyle>
          <a:p>
            <a:pPr lvl="0"/>
            <a:r>
              <a:rPr lang="en-GB"/>
              <a:t>Click to add text</a:t>
            </a:r>
          </a:p>
          <a:p>
            <a:pPr lvl="1"/>
            <a:r>
              <a:rPr lang="en-GB"/>
              <a:t>Second level</a:t>
            </a:r>
          </a:p>
          <a:p>
            <a:pPr lvl="2"/>
            <a:r>
              <a:rPr lang="en-GB"/>
              <a:t>Third level</a:t>
            </a:r>
          </a:p>
          <a:p>
            <a:pPr lvl="3"/>
            <a:r>
              <a:rPr lang="en-GB"/>
              <a:t>Fourth level</a:t>
            </a:r>
          </a:p>
        </p:txBody>
      </p:sp>
      <p:sp>
        <p:nvSpPr>
          <p:cNvPr id="36" name="Picture Placeholder 35">
            <a:extLst>
              <a:ext uri="{FF2B5EF4-FFF2-40B4-BE49-F238E27FC236}">
                <a16:creationId xmlns:a16="http://schemas.microsoft.com/office/drawing/2014/main" id="{3A287335-025E-A24C-BA88-3C5DC3C49200}"/>
              </a:ext>
            </a:extLst>
          </p:cNvPr>
          <p:cNvSpPr>
            <a:spLocks noGrp="1"/>
          </p:cNvSpPr>
          <p:nvPr>
            <p:ph type="pic" sz="quarter" idx="15" hasCustomPrompt="1"/>
          </p:nvPr>
        </p:nvSpPr>
        <p:spPr>
          <a:xfrm>
            <a:off x="17161" y="593216"/>
            <a:ext cx="4959555" cy="5544098"/>
          </a:xfrm>
          <a:custGeom>
            <a:avLst/>
            <a:gdLst>
              <a:gd name="connsiteX0" fmla="*/ 0 w 4959555"/>
              <a:gd name="connsiteY0" fmla="*/ 0 h 5544098"/>
              <a:gd name="connsiteX1" fmla="*/ 4959555 w 4959555"/>
              <a:gd name="connsiteY1" fmla="*/ 0 h 5544098"/>
              <a:gd name="connsiteX2" fmla="*/ 4959555 w 4959555"/>
              <a:gd name="connsiteY2" fmla="*/ 501789 h 5544098"/>
              <a:gd name="connsiteX3" fmla="*/ 3918252 w 4959555"/>
              <a:gd name="connsiteY3" fmla="*/ 501789 h 5544098"/>
              <a:gd name="connsiteX4" fmla="*/ 3918252 w 4959555"/>
              <a:gd name="connsiteY4" fmla="*/ 4974724 h 5544098"/>
              <a:gd name="connsiteX5" fmla="*/ 4959555 w 4959555"/>
              <a:gd name="connsiteY5" fmla="*/ 4974724 h 5544098"/>
              <a:gd name="connsiteX6" fmla="*/ 4959555 w 4959555"/>
              <a:gd name="connsiteY6" fmla="*/ 5544098 h 5544098"/>
              <a:gd name="connsiteX7" fmla="*/ 0 w 4959555"/>
              <a:gd name="connsiteY7" fmla="*/ 5544098 h 554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9555" h="5544098">
                <a:moveTo>
                  <a:pt x="0" y="0"/>
                </a:moveTo>
                <a:lnTo>
                  <a:pt x="4959555" y="0"/>
                </a:lnTo>
                <a:lnTo>
                  <a:pt x="4959555" y="501789"/>
                </a:lnTo>
                <a:lnTo>
                  <a:pt x="3918252" y="501789"/>
                </a:lnTo>
                <a:lnTo>
                  <a:pt x="3918252" y="4974724"/>
                </a:lnTo>
                <a:lnTo>
                  <a:pt x="4959555" y="4974724"/>
                </a:lnTo>
                <a:lnTo>
                  <a:pt x="4959555" y="5544098"/>
                </a:lnTo>
                <a:lnTo>
                  <a:pt x="0" y="5544098"/>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p:spPr>
        <p:txBody>
          <a:bodyPr wrap="square">
            <a:noAutofit/>
          </a:bodyPr>
          <a:lstStyle>
            <a:lvl1pPr>
              <a:defRPr sz="1800"/>
            </a:lvl1pPr>
          </a:lstStyle>
          <a:p>
            <a:r>
              <a:rPr lang="en-GB"/>
              <a:t>Click on picture icon to add picture</a:t>
            </a:r>
          </a:p>
        </p:txBody>
      </p:sp>
      <p:sp>
        <p:nvSpPr>
          <p:cNvPr id="12" name="Text Placeholder 5">
            <a:extLst>
              <a:ext uri="{FF2B5EF4-FFF2-40B4-BE49-F238E27FC236}">
                <a16:creationId xmlns:a16="http://schemas.microsoft.com/office/drawing/2014/main" id="{41DADB74-B7A2-E642-82A3-174EE2CC8C64}"/>
              </a:ext>
            </a:extLst>
          </p:cNvPr>
          <p:cNvSpPr>
            <a:spLocks noGrp="1"/>
          </p:cNvSpPr>
          <p:nvPr>
            <p:ph type="body" sz="quarter" idx="21" hasCustomPrompt="1"/>
          </p:nvPr>
        </p:nvSpPr>
        <p:spPr>
          <a:xfrm>
            <a:off x="4340756" y="1437190"/>
            <a:ext cx="2476732" cy="3863093"/>
          </a:xfrm>
          <a:prstGeom prst="rect">
            <a:avLst/>
          </a:prstGeom>
        </p:spPr>
        <p:txBody>
          <a:bodyPr/>
          <a:lstStyle>
            <a:lvl1pPr>
              <a:lnSpc>
                <a:spcPct val="100000"/>
              </a:lnSpc>
              <a:spcBef>
                <a:spcPts val="600"/>
              </a:spcBef>
              <a:spcAft>
                <a:spcPts val="600"/>
              </a:spcAft>
              <a:defRPr sz="1300">
                <a:solidFill>
                  <a:schemeClr val="bg1"/>
                </a:solidFill>
                <a:latin typeface="+mj-lt"/>
              </a:defRPr>
            </a:lvl1pPr>
          </a:lstStyle>
          <a:p>
            <a:pPr lvl="0"/>
            <a:r>
              <a:rPr lang="en-GB"/>
              <a:t>Click to add text</a:t>
            </a:r>
          </a:p>
        </p:txBody>
      </p:sp>
      <p:sp>
        <p:nvSpPr>
          <p:cNvPr id="2" name="Footer Placeholder 1">
            <a:extLst>
              <a:ext uri="{FF2B5EF4-FFF2-40B4-BE49-F238E27FC236}">
                <a16:creationId xmlns:a16="http://schemas.microsoft.com/office/drawing/2014/main" id="{554DCF1D-8CDE-0D4F-88A9-0C12FB3F04E4}"/>
              </a:ext>
            </a:extLst>
          </p:cNvPr>
          <p:cNvSpPr>
            <a:spLocks noGrp="1"/>
          </p:cNvSpPr>
          <p:nvPr>
            <p:ph type="ftr" sz="quarter" idx="22"/>
          </p:nvPr>
        </p:nvSpPr>
        <p:spPr/>
        <p:txBody>
          <a:bodyPr/>
          <a:lstStyle/>
          <a:p>
            <a:r>
              <a:rPr lang="en-US"/>
              <a:t>EDIT HEADER &amp; FOOTER OPTION TO ADD CLASSIFICATION IF NEEDED</a:t>
            </a:r>
          </a:p>
        </p:txBody>
      </p:sp>
      <p:sp>
        <p:nvSpPr>
          <p:cNvPr id="3" name="Slide Number Placeholder 2">
            <a:extLst>
              <a:ext uri="{FF2B5EF4-FFF2-40B4-BE49-F238E27FC236}">
                <a16:creationId xmlns:a16="http://schemas.microsoft.com/office/drawing/2014/main" id="{BAEC850C-69E3-054D-A6A3-3D54CAE3E2B3}"/>
              </a:ext>
            </a:extLst>
          </p:cNvPr>
          <p:cNvSpPr>
            <a:spLocks noGrp="1"/>
          </p:cNvSpPr>
          <p:nvPr>
            <p:ph type="sldNum" sz="quarter" idx="23"/>
          </p:nvPr>
        </p:nvSpPr>
        <p:spPr/>
        <p:txBody>
          <a:bodyPr/>
          <a:lstStyle/>
          <a:p>
            <a:pPr algn="r"/>
            <a:fld id="{C2832ACA-4727-4D4C-ACEE-24DD06899962}" type="slidenum">
              <a:rPr lang="en-US" smtClean="0"/>
              <a:pPr algn="r"/>
              <a:t>‹#›</a:t>
            </a:fld>
            <a:r>
              <a:rPr lang="en-US"/>
              <a:t> </a:t>
            </a:r>
          </a:p>
        </p:txBody>
      </p:sp>
      <p:sp>
        <p:nvSpPr>
          <p:cNvPr id="13" name="TextBox 12">
            <a:extLst>
              <a:ext uri="{FF2B5EF4-FFF2-40B4-BE49-F238E27FC236}">
                <a16:creationId xmlns:a16="http://schemas.microsoft.com/office/drawing/2014/main" id="{8E55B929-52CE-0B4E-AEB5-383B929AF803}"/>
              </a:ext>
            </a:extLst>
          </p:cNvPr>
          <p:cNvSpPr txBox="1"/>
          <p:nvPr userDrawn="1"/>
        </p:nvSpPr>
        <p:spPr>
          <a:xfrm>
            <a:off x="951848" y="6451285"/>
            <a:ext cx="180975" cy="215444"/>
          </a:xfrm>
          <a:prstGeom prst="rect">
            <a:avLst/>
          </a:prstGeom>
          <a:noFill/>
        </p:spPr>
        <p:txBody>
          <a:bodyPr wrap="square" lIns="0" tIns="0" rIns="0" bIns="0" rtlCol="0">
            <a:spAutoFit/>
          </a:bodyPr>
          <a:lstStyle/>
          <a:p>
            <a:r>
              <a:rPr lang="en-GB" sz="1400">
                <a:latin typeface="+mj-lt"/>
              </a:rPr>
              <a:t>|</a:t>
            </a:r>
          </a:p>
        </p:txBody>
      </p:sp>
    </p:spTree>
    <p:extLst>
      <p:ext uri="{BB962C8B-B14F-4D97-AF65-F5344CB8AC3E}">
        <p14:creationId xmlns:p14="http://schemas.microsoft.com/office/powerpoint/2010/main" val="2607868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 callout pane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79B64C-68D7-3347-8539-A7A22961661E}"/>
              </a:ext>
            </a:extLst>
          </p:cNvPr>
          <p:cNvSpPr/>
          <p:nvPr userDrawn="1"/>
        </p:nvSpPr>
        <p:spPr>
          <a:xfrm>
            <a:off x="8229600" y="0"/>
            <a:ext cx="3962400" cy="6858000"/>
          </a:xfrm>
          <a:prstGeom prst="rect">
            <a:avLst/>
          </a:prstGeom>
          <a:gradFill>
            <a:gsLst>
              <a:gs pos="56000">
                <a:schemeClr val="accent2"/>
              </a:gs>
              <a:gs pos="0">
                <a:schemeClr val="accent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DE035FB-88A5-F24B-8B4B-C2B56431ECCB}"/>
              </a:ext>
            </a:extLst>
          </p:cNvPr>
          <p:cNvSpPr/>
          <p:nvPr userDrawn="1"/>
        </p:nvSpPr>
        <p:spPr>
          <a:xfrm>
            <a:off x="3154017" y="6219824"/>
            <a:ext cx="9037982" cy="638175"/>
          </a:xfrm>
          <a:prstGeom prst="rect">
            <a:avLst/>
          </a:prstGeom>
          <a:gradFill>
            <a:gsLst>
              <a:gs pos="0">
                <a:schemeClr val="bg1">
                  <a:alpha val="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AAEFFCC1-795C-6545-B5FC-9C252A0C89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1767" y="6302027"/>
            <a:ext cx="1106133" cy="513961"/>
          </a:xfrm>
          <a:prstGeom prst="rect">
            <a:avLst/>
          </a:prstGeom>
        </p:spPr>
      </p:pic>
      <p:sp>
        <p:nvSpPr>
          <p:cNvPr id="2" name="Title 1">
            <a:extLst>
              <a:ext uri="{FF2B5EF4-FFF2-40B4-BE49-F238E27FC236}">
                <a16:creationId xmlns:a16="http://schemas.microsoft.com/office/drawing/2014/main" id="{99D93F20-5939-42BA-A606-B99FB95B02B9}"/>
              </a:ext>
            </a:extLst>
          </p:cNvPr>
          <p:cNvSpPr>
            <a:spLocks noGrp="1"/>
          </p:cNvSpPr>
          <p:nvPr>
            <p:ph type="title" hasCustomPrompt="1"/>
          </p:nvPr>
        </p:nvSpPr>
        <p:spPr>
          <a:xfrm>
            <a:off x="623888" y="303713"/>
            <a:ext cx="6957608" cy="546497"/>
          </a:xfrm>
          <a:prstGeom prst="rect">
            <a:avLst/>
          </a:prstGeom>
        </p:spPr>
        <p:txBody>
          <a:bodyPr lIns="0" tIns="0" rIns="0" bIns="0" anchor="t" anchorCtr="0"/>
          <a:lstStyle>
            <a:lvl1pPr algn="ctr">
              <a:defRPr sz="4000">
                <a:gradFill>
                  <a:gsLst>
                    <a:gs pos="56000">
                      <a:schemeClr val="accent2"/>
                    </a:gs>
                    <a:gs pos="0">
                      <a:schemeClr val="accent2"/>
                    </a:gs>
                    <a:gs pos="100000">
                      <a:schemeClr val="accent1"/>
                    </a:gs>
                  </a:gsLst>
                  <a:lin ang="0" scaled="0"/>
                </a:gradFill>
              </a:defRPr>
            </a:lvl1pPr>
          </a:lstStyle>
          <a:p>
            <a:r>
              <a:rPr lang="en-GB"/>
              <a:t>Click to add text</a:t>
            </a:r>
            <a:endParaRPr lang="en-US"/>
          </a:p>
        </p:txBody>
      </p:sp>
      <p:sp>
        <p:nvSpPr>
          <p:cNvPr id="6" name="Text Placeholder 5">
            <a:extLst>
              <a:ext uri="{FF2B5EF4-FFF2-40B4-BE49-F238E27FC236}">
                <a16:creationId xmlns:a16="http://schemas.microsoft.com/office/drawing/2014/main" id="{A19B2A45-B44B-A041-96EC-E3B6B48882C2}"/>
              </a:ext>
            </a:extLst>
          </p:cNvPr>
          <p:cNvSpPr>
            <a:spLocks noGrp="1"/>
          </p:cNvSpPr>
          <p:nvPr>
            <p:ph type="body" sz="quarter" idx="21" hasCustomPrompt="1"/>
          </p:nvPr>
        </p:nvSpPr>
        <p:spPr>
          <a:xfrm>
            <a:off x="8898171" y="800100"/>
            <a:ext cx="2645725" cy="4710576"/>
          </a:xfrm>
          <a:prstGeom prst="rect">
            <a:avLst/>
          </a:prstGeom>
        </p:spPr>
        <p:txBody>
          <a:bodyPr anchor="ctr" anchorCtr="0"/>
          <a:lstStyle>
            <a:lvl1pPr>
              <a:lnSpc>
                <a:spcPts val="4000"/>
              </a:lnSpc>
              <a:spcBef>
                <a:spcPts val="0"/>
              </a:spcBef>
              <a:defRPr sz="4000">
                <a:solidFill>
                  <a:schemeClr val="bg1"/>
                </a:solidFill>
                <a:latin typeface="+mj-lt"/>
              </a:defRPr>
            </a:lvl1pPr>
          </a:lstStyle>
          <a:p>
            <a:pPr lvl="0"/>
            <a:r>
              <a:rPr lang="en-GB"/>
              <a:t>Click to add text</a:t>
            </a:r>
          </a:p>
        </p:txBody>
      </p:sp>
      <p:sp>
        <p:nvSpPr>
          <p:cNvPr id="19" name="Text Placeholder 7">
            <a:extLst>
              <a:ext uri="{FF2B5EF4-FFF2-40B4-BE49-F238E27FC236}">
                <a16:creationId xmlns:a16="http://schemas.microsoft.com/office/drawing/2014/main" id="{C0BAB3C0-D30F-8842-B821-CA856DA3C432}"/>
              </a:ext>
            </a:extLst>
          </p:cNvPr>
          <p:cNvSpPr>
            <a:spLocks noGrp="1"/>
          </p:cNvSpPr>
          <p:nvPr>
            <p:ph type="body" sz="quarter" idx="25" hasCustomPrompt="1"/>
          </p:nvPr>
        </p:nvSpPr>
        <p:spPr>
          <a:xfrm>
            <a:off x="624370" y="850211"/>
            <a:ext cx="6957126" cy="431296"/>
          </a:xfrm>
          <a:prstGeom prst="rect">
            <a:avLst/>
          </a:prstGeom>
        </p:spPr>
        <p:txBody>
          <a:bodyPr/>
          <a:lstStyle>
            <a:lvl1pPr marL="0" indent="0" algn="ctr">
              <a:lnSpc>
                <a:spcPct val="100000"/>
              </a:lnSpc>
              <a:spcBef>
                <a:spcPts val="1400"/>
              </a:spcBef>
              <a:spcAft>
                <a:spcPts val="1400"/>
              </a:spcAft>
              <a:tabLst/>
              <a:defRPr sz="2000" b="1">
                <a:solidFill>
                  <a:schemeClr val="accent2"/>
                </a:solidFill>
                <a:latin typeface="+mn-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a:t>Click to add sub-title</a:t>
            </a:r>
          </a:p>
        </p:txBody>
      </p:sp>
      <p:sp>
        <p:nvSpPr>
          <p:cNvPr id="4" name="Text Placeholder 3">
            <a:extLst>
              <a:ext uri="{FF2B5EF4-FFF2-40B4-BE49-F238E27FC236}">
                <a16:creationId xmlns:a16="http://schemas.microsoft.com/office/drawing/2014/main" id="{6FB8F966-6B58-AE43-A7A4-439D4C0D619E}"/>
              </a:ext>
            </a:extLst>
          </p:cNvPr>
          <p:cNvSpPr>
            <a:spLocks noGrp="1"/>
          </p:cNvSpPr>
          <p:nvPr>
            <p:ph type="body" sz="quarter" idx="26" hasCustomPrompt="1"/>
          </p:nvPr>
        </p:nvSpPr>
        <p:spPr>
          <a:xfrm>
            <a:off x="623888" y="1567656"/>
            <a:ext cx="6957126" cy="4242425"/>
          </a:xfrm>
          <a:prstGeom prst="rect">
            <a:avLst/>
          </a:prstGeom>
        </p:spPr>
        <p:txBody>
          <a:bodyPr/>
          <a:lstStyle>
            <a:lvl1pPr>
              <a:spcBef>
                <a:spcPts val="1200"/>
              </a:spcBef>
              <a:spcAft>
                <a:spcPts val="1200"/>
              </a:spcAft>
              <a:defRPr>
                <a:latin typeface="+mj-lt"/>
              </a:defRPr>
            </a:lvl1pPr>
            <a:lvl2pPr marL="7938" indent="0">
              <a:spcBef>
                <a:spcPts val="1200"/>
              </a:spcBef>
              <a:spcAft>
                <a:spcPts val="1200"/>
              </a:spcAft>
              <a:buNone/>
              <a:tabLst/>
              <a:defRPr sz="1800"/>
            </a:lvl2pPr>
            <a:lvl3pPr marL="136525" indent="-128588">
              <a:spcBef>
                <a:spcPts val="1200"/>
              </a:spcBef>
              <a:spcAft>
                <a:spcPts val="1200"/>
              </a:spcAft>
              <a:tabLst/>
              <a:defRPr sz="1800"/>
            </a:lvl3pPr>
            <a:lvl4pPr marL="7938" indent="0">
              <a:spcBef>
                <a:spcPts val="1200"/>
              </a:spcBef>
              <a:spcAft>
                <a:spcPts val="1200"/>
              </a:spcAft>
              <a:buNone/>
              <a:tabLst/>
              <a:defRPr sz="1600"/>
            </a:lvl4pPr>
            <a:lvl5pPr marL="95250" indent="-87313">
              <a:spcBef>
                <a:spcPts val="1200"/>
              </a:spcBef>
              <a:spcAft>
                <a:spcPts val="1200"/>
              </a:spcAft>
              <a:tabLst/>
              <a:defRPr sz="12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919FAD27-5136-0B4E-BD4A-E2C022AA242B}"/>
              </a:ext>
            </a:extLst>
          </p:cNvPr>
          <p:cNvSpPr>
            <a:spLocks noGrp="1"/>
          </p:cNvSpPr>
          <p:nvPr>
            <p:ph type="ftr" sz="quarter" idx="27"/>
          </p:nvPr>
        </p:nvSpPr>
        <p:spPr/>
        <p:txBody>
          <a:bodyPr/>
          <a:lstStyle/>
          <a:p>
            <a:r>
              <a:rPr lang="en-US"/>
              <a:t>EDIT HEADER &amp; FOOTER OPTION TO ADD CLASSIFICATION IF NEEDED</a:t>
            </a:r>
          </a:p>
        </p:txBody>
      </p:sp>
      <p:sp>
        <p:nvSpPr>
          <p:cNvPr id="5" name="Slide Number Placeholder 4">
            <a:extLst>
              <a:ext uri="{FF2B5EF4-FFF2-40B4-BE49-F238E27FC236}">
                <a16:creationId xmlns:a16="http://schemas.microsoft.com/office/drawing/2014/main" id="{F29F757C-1CFC-B74D-9F66-6506E924354E}"/>
              </a:ext>
            </a:extLst>
          </p:cNvPr>
          <p:cNvSpPr>
            <a:spLocks noGrp="1"/>
          </p:cNvSpPr>
          <p:nvPr>
            <p:ph type="sldNum" sz="quarter" idx="28"/>
          </p:nvPr>
        </p:nvSpPr>
        <p:spPr/>
        <p:txBody>
          <a:bodyPr/>
          <a:lstStyle/>
          <a:p>
            <a:pPr algn="r"/>
            <a:fld id="{C2832ACA-4727-4D4C-ACEE-24DD06899962}" type="slidenum">
              <a:rPr lang="en-US" smtClean="0"/>
              <a:pPr algn="r"/>
              <a:t>‹#›</a:t>
            </a:fld>
            <a:r>
              <a:rPr lang="en-US"/>
              <a:t> </a:t>
            </a:r>
          </a:p>
        </p:txBody>
      </p:sp>
      <p:sp>
        <p:nvSpPr>
          <p:cNvPr id="16" name="TextBox 15">
            <a:extLst>
              <a:ext uri="{FF2B5EF4-FFF2-40B4-BE49-F238E27FC236}">
                <a16:creationId xmlns:a16="http://schemas.microsoft.com/office/drawing/2014/main" id="{12607051-4E84-5841-ADBC-CFA41EA64886}"/>
              </a:ext>
            </a:extLst>
          </p:cNvPr>
          <p:cNvSpPr txBox="1"/>
          <p:nvPr userDrawn="1"/>
        </p:nvSpPr>
        <p:spPr>
          <a:xfrm>
            <a:off x="951848" y="6451285"/>
            <a:ext cx="180975" cy="215444"/>
          </a:xfrm>
          <a:prstGeom prst="rect">
            <a:avLst/>
          </a:prstGeom>
          <a:noFill/>
        </p:spPr>
        <p:txBody>
          <a:bodyPr wrap="square" lIns="0" tIns="0" rIns="0" bIns="0" rtlCol="0">
            <a:spAutoFit/>
          </a:bodyPr>
          <a:lstStyle/>
          <a:p>
            <a:r>
              <a:rPr lang="en-GB" sz="1400">
                <a:latin typeface="+mj-lt"/>
              </a:rPr>
              <a:t>|</a:t>
            </a:r>
          </a:p>
        </p:txBody>
      </p:sp>
    </p:spTree>
    <p:extLst>
      <p:ext uri="{BB962C8B-B14F-4D97-AF65-F5344CB8AC3E}">
        <p14:creationId xmlns:p14="http://schemas.microsoft.com/office/powerpoint/2010/main" val="1728026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DE035FB-88A5-F24B-8B4B-C2B56431ECCB}"/>
              </a:ext>
            </a:extLst>
          </p:cNvPr>
          <p:cNvSpPr/>
          <p:nvPr userDrawn="1"/>
        </p:nvSpPr>
        <p:spPr>
          <a:xfrm>
            <a:off x="3154017" y="6219824"/>
            <a:ext cx="9037982" cy="638175"/>
          </a:xfrm>
          <a:prstGeom prst="rect">
            <a:avLst/>
          </a:prstGeom>
          <a:gradFill>
            <a:gsLst>
              <a:gs pos="0">
                <a:schemeClr val="bg1">
                  <a:alpha val="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AAEFFCC1-795C-6545-B5FC-9C252A0C89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1767" y="6302027"/>
            <a:ext cx="1106133" cy="513961"/>
          </a:xfrm>
          <a:prstGeom prst="rect">
            <a:avLst/>
          </a:prstGeom>
        </p:spPr>
      </p:pic>
      <p:sp>
        <p:nvSpPr>
          <p:cNvPr id="2" name="Title 1">
            <a:extLst>
              <a:ext uri="{FF2B5EF4-FFF2-40B4-BE49-F238E27FC236}">
                <a16:creationId xmlns:a16="http://schemas.microsoft.com/office/drawing/2014/main" id="{99D93F20-5939-42BA-A606-B99FB95B02B9}"/>
              </a:ext>
            </a:extLst>
          </p:cNvPr>
          <p:cNvSpPr>
            <a:spLocks noGrp="1"/>
          </p:cNvSpPr>
          <p:nvPr>
            <p:ph type="title" hasCustomPrompt="1"/>
          </p:nvPr>
        </p:nvSpPr>
        <p:spPr>
          <a:xfrm>
            <a:off x="623888" y="303713"/>
            <a:ext cx="9895758" cy="546498"/>
          </a:xfrm>
          <a:prstGeom prst="rect">
            <a:avLst/>
          </a:prstGeom>
        </p:spPr>
        <p:txBody>
          <a:bodyPr lIns="0" tIns="0" rIns="0" bIns="0" anchor="t" anchorCtr="0"/>
          <a:lstStyle>
            <a:lvl1pPr algn="ctr">
              <a:defRPr sz="4000">
                <a:gradFill>
                  <a:gsLst>
                    <a:gs pos="56000">
                      <a:schemeClr val="accent2"/>
                    </a:gs>
                    <a:gs pos="0">
                      <a:schemeClr val="accent2"/>
                    </a:gs>
                    <a:gs pos="100000">
                      <a:schemeClr val="accent1"/>
                    </a:gs>
                  </a:gsLst>
                  <a:lin ang="0" scaled="0"/>
                </a:gradFill>
              </a:defRPr>
            </a:lvl1pPr>
          </a:lstStyle>
          <a:p>
            <a:r>
              <a:rPr lang="en-GB"/>
              <a:t>Click to add title</a:t>
            </a:r>
            <a:endParaRPr lang="en-US"/>
          </a:p>
        </p:txBody>
      </p:sp>
      <p:sp>
        <p:nvSpPr>
          <p:cNvPr id="19" name="Text Placeholder 7">
            <a:extLst>
              <a:ext uri="{FF2B5EF4-FFF2-40B4-BE49-F238E27FC236}">
                <a16:creationId xmlns:a16="http://schemas.microsoft.com/office/drawing/2014/main" id="{C0BAB3C0-D30F-8842-B821-CA856DA3C432}"/>
              </a:ext>
            </a:extLst>
          </p:cNvPr>
          <p:cNvSpPr>
            <a:spLocks noGrp="1"/>
          </p:cNvSpPr>
          <p:nvPr>
            <p:ph type="body" sz="quarter" idx="25" hasCustomPrompt="1"/>
          </p:nvPr>
        </p:nvSpPr>
        <p:spPr>
          <a:xfrm>
            <a:off x="624370" y="850211"/>
            <a:ext cx="9895276" cy="431296"/>
          </a:xfrm>
          <a:prstGeom prst="rect">
            <a:avLst/>
          </a:prstGeom>
        </p:spPr>
        <p:txBody>
          <a:bodyPr/>
          <a:lstStyle>
            <a:lvl1pPr marL="0" indent="0" algn="ctr">
              <a:lnSpc>
                <a:spcPct val="100000"/>
              </a:lnSpc>
              <a:spcBef>
                <a:spcPts val="1400"/>
              </a:spcBef>
              <a:spcAft>
                <a:spcPts val="1400"/>
              </a:spcAft>
              <a:tabLst/>
              <a:defRPr sz="2000" b="1">
                <a:solidFill>
                  <a:schemeClr val="accent2"/>
                </a:solidFill>
                <a:latin typeface="+mn-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a:t>Click to add sub-title</a:t>
            </a:r>
          </a:p>
        </p:txBody>
      </p:sp>
      <p:sp>
        <p:nvSpPr>
          <p:cNvPr id="4" name="Text Placeholder 3">
            <a:extLst>
              <a:ext uri="{FF2B5EF4-FFF2-40B4-BE49-F238E27FC236}">
                <a16:creationId xmlns:a16="http://schemas.microsoft.com/office/drawing/2014/main" id="{6FB8F966-6B58-AE43-A7A4-439D4C0D619E}"/>
              </a:ext>
            </a:extLst>
          </p:cNvPr>
          <p:cNvSpPr>
            <a:spLocks noGrp="1"/>
          </p:cNvSpPr>
          <p:nvPr>
            <p:ph type="body" sz="quarter" idx="26" hasCustomPrompt="1"/>
          </p:nvPr>
        </p:nvSpPr>
        <p:spPr>
          <a:xfrm>
            <a:off x="623888" y="1567656"/>
            <a:ext cx="9895758" cy="4242425"/>
          </a:xfrm>
          <a:prstGeom prst="rect">
            <a:avLst/>
          </a:prstGeom>
        </p:spPr>
        <p:txBody>
          <a:bodyPr/>
          <a:lstStyle>
            <a:lvl1pPr>
              <a:spcBef>
                <a:spcPts val="1200"/>
              </a:spcBef>
              <a:spcAft>
                <a:spcPts val="1200"/>
              </a:spcAft>
              <a:defRPr>
                <a:latin typeface="+mj-lt"/>
              </a:defRPr>
            </a:lvl1pPr>
            <a:lvl2pPr marL="7938" indent="0">
              <a:spcBef>
                <a:spcPts val="1200"/>
              </a:spcBef>
              <a:spcAft>
                <a:spcPts val="1200"/>
              </a:spcAft>
              <a:buNone/>
              <a:tabLst/>
              <a:defRPr sz="1800"/>
            </a:lvl2pPr>
            <a:lvl3pPr marL="136525" indent="-128588">
              <a:spcBef>
                <a:spcPts val="1200"/>
              </a:spcBef>
              <a:spcAft>
                <a:spcPts val="1200"/>
              </a:spcAft>
              <a:tabLst/>
              <a:defRPr sz="1800"/>
            </a:lvl3pPr>
            <a:lvl4pPr marL="7938" indent="0">
              <a:spcBef>
                <a:spcPts val="1200"/>
              </a:spcBef>
              <a:spcAft>
                <a:spcPts val="1200"/>
              </a:spcAft>
              <a:buNone/>
              <a:tabLst/>
              <a:defRPr sz="1600"/>
            </a:lvl4pPr>
            <a:lvl5pPr marL="95250" indent="-87313">
              <a:spcBef>
                <a:spcPts val="1200"/>
              </a:spcBef>
              <a:spcAft>
                <a:spcPts val="1200"/>
              </a:spcAft>
              <a:tabLst/>
              <a:defRPr sz="12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7F23923-90F7-3C4E-9A14-77CFF2A7DF30}"/>
              </a:ext>
            </a:extLst>
          </p:cNvPr>
          <p:cNvSpPr>
            <a:spLocks noGrp="1"/>
          </p:cNvSpPr>
          <p:nvPr>
            <p:ph type="ftr" sz="quarter" idx="27"/>
          </p:nvPr>
        </p:nvSpPr>
        <p:spPr/>
        <p:txBody>
          <a:bodyPr/>
          <a:lstStyle/>
          <a:p>
            <a:r>
              <a:rPr lang="en-US"/>
              <a:t>EDIT HEADER &amp; FOOTER OPTION TO ADD CLASSIFICATION IF NEEDED</a:t>
            </a:r>
          </a:p>
        </p:txBody>
      </p:sp>
      <p:sp>
        <p:nvSpPr>
          <p:cNvPr id="5" name="Slide Number Placeholder 4">
            <a:extLst>
              <a:ext uri="{FF2B5EF4-FFF2-40B4-BE49-F238E27FC236}">
                <a16:creationId xmlns:a16="http://schemas.microsoft.com/office/drawing/2014/main" id="{0711AA23-8B29-9342-92AC-7260171D0534}"/>
              </a:ext>
            </a:extLst>
          </p:cNvPr>
          <p:cNvSpPr>
            <a:spLocks noGrp="1"/>
          </p:cNvSpPr>
          <p:nvPr>
            <p:ph type="sldNum" sz="quarter" idx="28"/>
          </p:nvPr>
        </p:nvSpPr>
        <p:spPr/>
        <p:txBody>
          <a:bodyPr/>
          <a:lstStyle/>
          <a:p>
            <a:pPr algn="r"/>
            <a:fld id="{C2832ACA-4727-4D4C-ACEE-24DD06899962}" type="slidenum">
              <a:rPr lang="en-US" smtClean="0"/>
              <a:pPr algn="r"/>
              <a:t>‹#›</a:t>
            </a:fld>
            <a:r>
              <a:rPr lang="en-US"/>
              <a:t> </a:t>
            </a:r>
          </a:p>
        </p:txBody>
      </p:sp>
      <p:sp>
        <p:nvSpPr>
          <p:cNvPr id="11" name="TextBox 10">
            <a:extLst>
              <a:ext uri="{FF2B5EF4-FFF2-40B4-BE49-F238E27FC236}">
                <a16:creationId xmlns:a16="http://schemas.microsoft.com/office/drawing/2014/main" id="{4C4030C6-5705-1E41-9779-A0A7D97FA42F}"/>
              </a:ext>
            </a:extLst>
          </p:cNvPr>
          <p:cNvSpPr txBox="1"/>
          <p:nvPr userDrawn="1"/>
        </p:nvSpPr>
        <p:spPr>
          <a:xfrm>
            <a:off x="951848" y="6451285"/>
            <a:ext cx="180975" cy="215444"/>
          </a:xfrm>
          <a:prstGeom prst="rect">
            <a:avLst/>
          </a:prstGeom>
          <a:noFill/>
        </p:spPr>
        <p:txBody>
          <a:bodyPr wrap="square" lIns="0" tIns="0" rIns="0" bIns="0" rtlCol="0">
            <a:spAutoFit/>
          </a:bodyPr>
          <a:lstStyle/>
          <a:p>
            <a:r>
              <a:rPr lang="en-GB" sz="1400">
                <a:latin typeface="+mj-lt"/>
              </a:rPr>
              <a:t>|</a:t>
            </a:r>
          </a:p>
        </p:txBody>
      </p:sp>
    </p:spTree>
    <p:extLst>
      <p:ext uri="{BB962C8B-B14F-4D97-AF65-F5344CB8AC3E}">
        <p14:creationId xmlns:p14="http://schemas.microsoft.com/office/powerpoint/2010/main" val="280432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break slide">
  <p:cSld name="Section break slide">
    <p:bg>
      <p:bgPr>
        <a:blipFill dpi="0" rotWithShape="1">
          <a:blip r:embed="rId2">
            <a:lum/>
          </a:blip>
          <a:srcRect/>
          <a:stretch>
            <a:fillRect/>
          </a:stretch>
        </a:blipFill>
        <a:effectLst/>
      </p:bgPr>
    </p:bg>
    <p:spTree>
      <p:nvGrpSpPr>
        <p:cNvPr id="1" name="Shape 29"/>
        <p:cNvGrpSpPr/>
        <p:nvPr/>
      </p:nvGrpSpPr>
      <p:grpSpPr>
        <a:xfrm>
          <a:off x="0" y="0"/>
          <a:ext cx="0" cy="0"/>
          <a:chOff x="0" y="0"/>
          <a:chExt cx="0" cy="0"/>
        </a:xfrm>
      </p:grpSpPr>
      <p:sp>
        <p:nvSpPr>
          <p:cNvPr id="30" name="Google Shape;30;p49"/>
          <p:cNvSpPr txBox="1">
            <a:spLocks noGrp="1"/>
          </p:cNvSpPr>
          <p:nvPr>
            <p:ph type="ctrTitle"/>
          </p:nvPr>
        </p:nvSpPr>
        <p:spPr>
          <a:xfrm>
            <a:off x="1524000" y="1631148"/>
            <a:ext cx="9144000" cy="2387600"/>
          </a:xfrm>
          <a:prstGeom prst="rect">
            <a:avLst/>
          </a:prstGeom>
          <a:noFill/>
          <a:ln>
            <a:noFill/>
          </a:ln>
        </p:spPr>
        <p:txBody>
          <a:bodyPr spcFirstLastPara="1" wrap="square" lIns="91425" tIns="45700" rIns="91425" bIns="45700" anchor="b" anchorCtr="0">
            <a:noAutofit/>
          </a:bodyPr>
          <a:lstStyle>
            <a:lvl1pPr lvl="0" algn="ctr">
              <a:lnSpc>
                <a:spcPct val="70000"/>
              </a:lnSpc>
              <a:spcBef>
                <a:spcPts val="0"/>
              </a:spcBef>
              <a:spcAft>
                <a:spcPts val="0"/>
              </a:spcAft>
              <a:buClr>
                <a:schemeClr val="lt1"/>
              </a:buClr>
              <a:buSzPts val="5400"/>
              <a:buFont typeface="Calibri"/>
              <a:buNone/>
              <a:defRPr sz="54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9"/>
          <p:cNvSpPr txBox="1">
            <a:spLocks noGrp="1"/>
          </p:cNvSpPr>
          <p:nvPr>
            <p:ph type="subTitle" idx="1"/>
          </p:nvPr>
        </p:nvSpPr>
        <p:spPr>
          <a:xfrm>
            <a:off x="805543" y="3930200"/>
            <a:ext cx="10580914" cy="892630"/>
          </a:xfrm>
          <a:prstGeom prst="rect">
            <a:avLst/>
          </a:prstGeom>
          <a:noFill/>
          <a:ln>
            <a:noFill/>
          </a:ln>
        </p:spPr>
        <p:txBody>
          <a:bodyPr spcFirstLastPara="1" wrap="square" lIns="91425" tIns="45700" rIns="91425" bIns="45700" anchor="t" anchorCtr="0">
            <a:normAutofit/>
          </a:bodyPr>
          <a:lstStyle>
            <a:lvl1pPr lvl="0" algn="ctr">
              <a:lnSpc>
                <a:spcPct val="80000"/>
              </a:lnSpc>
              <a:spcBef>
                <a:spcPts val="1000"/>
              </a:spcBef>
              <a:spcAft>
                <a:spcPts val="0"/>
              </a:spcAft>
              <a:buSzPts val="3600"/>
              <a:buNone/>
              <a:defRPr sz="3600">
                <a:solidFill>
                  <a:srgbClr val="FEEBD0"/>
                </a:solidFill>
                <a:latin typeface="Calibri"/>
                <a:ea typeface="Calibri"/>
                <a:cs typeface="Calibri"/>
                <a:sym typeface="Calibri"/>
              </a:defRPr>
            </a:lvl1pPr>
            <a:lvl2pPr lvl="1" algn="ctr">
              <a:lnSpc>
                <a:spcPct val="80000"/>
              </a:lnSpc>
              <a:spcBef>
                <a:spcPts val="600"/>
              </a:spcBef>
              <a:spcAft>
                <a:spcPts val="0"/>
              </a:spcAft>
              <a:buClr>
                <a:srgbClr val="4A4B4E"/>
              </a:buClr>
              <a:buSzPts val="2000"/>
              <a:buNone/>
              <a:defRPr sz="2000"/>
            </a:lvl2pPr>
            <a:lvl3pPr lvl="2" algn="ctr">
              <a:lnSpc>
                <a:spcPct val="80000"/>
              </a:lnSpc>
              <a:spcBef>
                <a:spcPts val="600"/>
              </a:spcBef>
              <a:spcAft>
                <a:spcPts val="0"/>
              </a:spcAft>
              <a:buClr>
                <a:srgbClr val="4A4B4E"/>
              </a:buClr>
              <a:buSzPts val="1800"/>
              <a:buNone/>
              <a:defRPr sz="1800"/>
            </a:lvl3pPr>
            <a:lvl4pPr lvl="3" algn="ctr">
              <a:lnSpc>
                <a:spcPct val="80000"/>
              </a:lnSpc>
              <a:spcBef>
                <a:spcPts val="600"/>
              </a:spcBef>
              <a:spcAft>
                <a:spcPts val="0"/>
              </a:spcAft>
              <a:buClr>
                <a:srgbClr val="4A4B4E"/>
              </a:buClr>
              <a:buSzPts val="1600"/>
              <a:buNone/>
              <a:defRPr sz="1600"/>
            </a:lvl4pPr>
            <a:lvl5pPr lvl="4" algn="ctr">
              <a:lnSpc>
                <a:spcPct val="80000"/>
              </a:lnSpc>
              <a:spcBef>
                <a:spcPts val="600"/>
              </a:spcBef>
              <a:spcAft>
                <a:spcPts val="0"/>
              </a:spcAft>
              <a:buClr>
                <a:srgbClr val="4A4B4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32" name="Google Shape;32;p49"/>
          <p:cNvGrpSpPr/>
          <p:nvPr/>
        </p:nvGrpSpPr>
        <p:grpSpPr>
          <a:xfrm>
            <a:off x="5645986" y="1412969"/>
            <a:ext cx="900028" cy="914400"/>
            <a:chOff x="5127584" y="2099392"/>
            <a:chExt cx="555329" cy="564197"/>
          </a:xfrm>
        </p:grpSpPr>
        <p:sp>
          <p:nvSpPr>
            <p:cNvPr id="33" name="Google Shape;33;p49"/>
            <p:cNvSpPr/>
            <p:nvPr/>
          </p:nvSpPr>
          <p:spPr>
            <a:xfrm>
              <a:off x="5127584" y="2099392"/>
              <a:ext cx="555329" cy="564197"/>
            </a:xfrm>
            <a:custGeom>
              <a:avLst/>
              <a:gdLst/>
              <a:ahLst/>
              <a:cxnLst/>
              <a:rect l="l" t="t" r="r" b="b"/>
              <a:pathLst>
                <a:path w="1315" h="1336" extrusionOk="0">
                  <a:moveTo>
                    <a:pt x="0" y="0"/>
                  </a:moveTo>
                  <a:lnTo>
                    <a:pt x="229" y="0"/>
                  </a:lnTo>
                  <a:lnTo>
                    <a:pt x="659" y="873"/>
                  </a:lnTo>
                  <a:lnTo>
                    <a:pt x="1090" y="0"/>
                  </a:lnTo>
                  <a:lnTo>
                    <a:pt x="1315" y="0"/>
                  </a:lnTo>
                  <a:lnTo>
                    <a:pt x="659" y="1336"/>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 name="Google Shape;34;p49"/>
            <p:cNvSpPr/>
            <p:nvPr/>
          </p:nvSpPr>
          <p:spPr>
            <a:xfrm>
              <a:off x="5279613" y="2099392"/>
              <a:ext cx="250848" cy="251270"/>
            </a:xfrm>
            <a:custGeom>
              <a:avLst/>
              <a:gdLst/>
              <a:ahLst/>
              <a:cxnLst/>
              <a:rect l="l" t="t" r="r" b="b"/>
              <a:pathLst>
                <a:path w="135" h="135" extrusionOk="0">
                  <a:moveTo>
                    <a:pt x="0" y="0"/>
                  </a:moveTo>
                  <a:cubicBezTo>
                    <a:pt x="68" y="135"/>
                    <a:pt x="68" y="135"/>
                    <a:pt x="68" y="135"/>
                  </a:cubicBezTo>
                  <a:cubicBezTo>
                    <a:pt x="135" y="0"/>
                    <a:pt x="135" y="0"/>
                    <a:pt x="135" y="0"/>
                  </a:cubicBezTo>
                  <a:cubicBezTo>
                    <a:pt x="135" y="0"/>
                    <a:pt x="0" y="0"/>
                    <a:pt x="0" y="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896799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72E3-FA96-41EC-9984-361FCAA513E7}"/>
              </a:ext>
            </a:extLst>
          </p:cNvPr>
          <p:cNvSpPr>
            <a:spLocks noGrp="1"/>
          </p:cNvSpPr>
          <p:nvPr>
            <p:ph type="ctrTitle" hasCustomPrompt="1"/>
          </p:nvPr>
        </p:nvSpPr>
        <p:spPr>
          <a:xfrm>
            <a:off x="825868" y="2824372"/>
            <a:ext cx="5270131" cy="1405984"/>
          </a:xfrm>
          <a:prstGeom prst="rect">
            <a:avLst/>
          </a:prstGeom>
        </p:spPr>
        <p:txBody>
          <a:bodyPr lIns="0" tIns="0" rIns="0" bIns="0" anchor="t" anchorCtr="0">
            <a:normAutofit/>
          </a:bodyPr>
          <a:lstStyle>
            <a:lvl1pPr algn="l">
              <a:defRPr sz="5000">
                <a:solidFill>
                  <a:schemeClr val="bg1"/>
                </a:solidFill>
              </a:defRPr>
            </a:lvl1pPr>
          </a:lstStyle>
          <a:p>
            <a:r>
              <a:rPr lang="en-GB"/>
              <a:t>Click to add title</a:t>
            </a:r>
            <a:endParaRPr lang="en-US"/>
          </a:p>
        </p:txBody>
      </p:sp>
      <p:pic>
        <p:nvPicPr>
          <p:cNvPr id="41" name="Graphic 40">
            <a:extLst>
              <a:ext uri="{FF2B5EF4-FFF2-40B4-BE49-F238E27FC236}">
                <a16:creationId xmlns:a16="http://schemas.microsoft.com/office/drawing/2014/main" id="{5734B3FD-11C2-5B42-BEEB-09BBBF3836B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8964" y="518618"/>
            <a:ext cx="2292788" cy="1017223"/>
          </a:xfrm>
          <a:prstGeom prst="rect">
            <a:avLst/>
          </a:prstGeom>
        </p:spPr>
      </p:pic>
      <p:sp>
        <p:nvSpPr>
          <p:cNvPr id="4" name="Text Placeholder 7">
            <a:extLst>
              <a:ext uri="{FF2B5EF4-FFF2-40B4-BE49-F238E27FC236}">
                <a16:creationId xmlns:a16="http://schemas.microsoft.com/office/drawing/2014/main" id="{2E8BA73C-65CF-4D43-813A-92E20F6AD81D}"/>
              </a:ext>
            </a:extLst>
          </p:cNvPr>
          <p:cNvSpPr>
            <a:spLocks noGrp="1"/>
          </p:cNvSpPr>
          <p:nvPr>
            <p:ph type="body" sz="quarter" idx="25" hasCustomPrompt="1"/>
          </p:nvPr>
        </p:nvSpPr>
        <p:spPr>
          <a:xfrm>
            <a:off x="825868" y="4449771"/>
            <a:ext cx="6519477" cy="431296"/>
          </a:xfrm>
          <a:prstGeom prst="rect">
            <a:avLst/>
          </a:prstGeom>
        </p:spPr>
        <p:txBody>
          <a:bodyPr/>
          <a:lstStyle>
            <a:lvl1pPr marL="0" indent="0">
              <a:lnSpc>
                <a:spcPct val="100000"/>
              </a:lnSpc>
              <a:spcBef>
                <a:spcPts val="1400"/>
              </a:spcBef>
              <a:spcAft>
                <a:spcPts val="1400"/>
              </a:spcAft>
              <a:tabLst/>
              <a:defRPr sz="2400" b="0">
                <a:solidFill>
                  <a:schemeClr val="bg1"/>
                </a:solidFill>
                <a:latin typeface="+mn-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a:t>Click to add sub-title</a:t>
            </a:r>
          </a:p>
        </p:txBody>
      </p:sp>
    </p:spTree>
    <p:extLst>
      <p:ext uri="{BB962C8B-B14F-4D97-AF65-F5344CB8AC3E}">
        <p14:creationId xmlns:p14="http://schemas.microsoft.com/office/powerpoint/2010/main" val="13100195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6" userDrawn="1">
          <p15:clr>
            <a:srgbClr val="FBAE40"/>
          </p15:clr>
        </p15:guide>
        <p15:guide id="4" orient="horz" pos="70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Blank">
  <p:cSld name="Title Blank">
    <p:spTree>
      <p:nvGrpSpPr>
        <p:cNvPr id="1" name="Shape 27"/>
        <p:cNvGrpSpPr/>
        <p:nvPr/>
      </p:nvGrpSpPr>
      <p:grpSpPr>
        <a:xfrm>
          <a:off x="0" y="0"/>
          <a:ext cx="0" cy="0"/>
          <a:chOff x="0" y="0"/>
          <a:chExt cx="0" cy="0"/>
        </a:xfrm>
      </p:grpSpPr>
      <p:sp>
        <p:nvSpPr>
          <p:cNvPr id="28" name="Google Shape;28;p48"/>
          <p:cNvSpPr txBox="1">
            <a:spLocks noGrp="1"/>
          </p:cNvSpPr>
          <p:nvPr>
            <p:ph type="title"/>
          </p:nvPr>
        </p:nvSpPr>
        <p:spPr>
          <a:xfrm>
            <a:off x="276303" y="96276"/>
            <a:ext cx="11639394" cy="982881"/>
          </a:xfrm>
          <a:prstGeom prst="rect">
            <a:avLst/>
          </a:prstGeom>
          <a:noFill/>
          <a:ln>
            <a:noFill/>
          </a:ln>
        </p:spPr>
        <p:txBody>
          <a:bodyPr spcFirstLastPara="1" wrap="square" lIns="91425" tIns="45700" rIns="91425" bIns="45700" anchor="ctr" anchorCtr="0">
            <a:noAutofit/>
          </a:bodyPr>
          <a:lstStyle>
            <a:lvl1pPr lvl="0" algn="ctr">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Footer Placeholder 2">
            <a:extLst>
              <a:ext uri="{FF2B5EF4-FFF2-40B4-BE49-F238E27FC236}">
                <a16:creationId xmlns:a16="http://schemas.microsoft.com/office/drawing/2014/main" id="{C7F23923-90F7-3C4E-9A14-77CFF2A7DF30}"/>
              </a:ext>
            </a:extLst>
          </p:cNvPr>
          <p:cNvSpPr>
            <a:spLocks noGrp="1"/>
          </p:cNvSpPr>
          <p:nvPr>
            <p:ph type="ftr" sz="quarter" idx="27"/>
          </p:nvPr>
        </p:nvSpPr>
        <p:spPr>
          <a:xfrm>
            <a:off x="1089961" y="6307137"/>
            <a:ext cx="8664372" cy="365125"/>
          </a:xfrm>
        </p:spPr>
        <p:txBody>
          <a:bodyPr/>
          <a:lstStyle/>
          <a:p>
            <a:r>
              <a:rPr lang="en-US"/>
              <a:t>EDIT HEADER &amp; FOOTER OPTION TO ADD CLASSIFICATION IF NEEDED</a:t>
            </a:r>
          </a:p>
        </p:txBody>
      </p:sp>
      <p:sp>
        <p:nvSpPr>
          <p:cNvPr id="4" name="Slide Number Placeholder 4">
            <a:extLst>
              <a:ext uri="{FF2B5EF4-FFF2-40B4-BE49-F238E27FC236}">
                <a16:creationId xmlns:a16="http://schemas.microsoft.com/office/drawing/2014/main" id="{0711AA23-8B29-9342-92AC-7260171D0534}"/>
              </a:ext>
            </a:extLst>
          </p:cNvPr>
          <p:cNvSpPr>
            <a:spLocks noGrp="1"/>
          </p:cNvSpPr>
          <p:nvPr>
            <p:ph type="sldNum" sz="quarter" idx="28"/>
          </p:nvPr>
        </p:nvSpPr>
        <p:spPr>
          <a:xfrm>
            <a:off x="577849" y="6316662"/>
            <a:ext cx="307975" cy="365125"/>
          </a:xfrm>
        </p:spPr>
        <p:txBody>
          <a:bodyPr/>
          <a:lstStyle/>
          <a:p>
            <a:pPr algn="r"/>
            <a:fld id="{C2832ACA-4727-4D4C-ACEE-24DD06899962}" type="slidenum">
              <a:rPr lang="en-US" smtClean="0"/>
              <a:pPr algn="r"/>
              <a:t>‹#›</a:t>
            </a:fld>
            <a:r>
              <a:rPr lang="en-US"/>
              <a:t> </a:t>
            </a:r>
          </a:p>
        </p:txBody>
      </p:sp>
      <p:sp>
        <p:nvSpPr>
          <p:cNvPr id="5" name="TextBox 10">
            <a:extLst>
              <a:ext uri="{FF2B5EF4-FFF2-40B4-BE49-F238E27FC236}">
                <a16:creationId xmlns:a16="http://schemas.microsoft.com/office/drawing/2014/main" id="{4C4030C6-5705-1E41-9779-A0A7D97FA42F}"/>
              </a:ext>
            </a:extLst>
          </p:cNvPr>
          <p:cNvSpPr txBox="1"/>
          <p:nvPr userDrawn="1"/>
        </p:nvSpPr>
        <p:spPr>
          <a:xfrm>
            <a:off x="951848" y="6451285"/>
            <a:ext cx="180975" cy="215444"/>
          </a:xfrm>
          <a:prstGeom prst="rect">
            <a:avLst/>
          </a:prstGeom>
          <a:noFill/>
        </p:spPr>
        <p:txBody>
          <a:bodyPr wrap="square" lIns="0" tIns="0" rIns="0" bIns="0" rtlCol="0">
            <a:spAutoFit/>
          </a:bodyPr>
          <a:lstStyle/>
          <a:p>
            <a:r>
              <a:rPr lang="en-GB" sz="1400">
                <a:latin typeface="+mj-lt"/>
              </a:rPr>
              <a:t>|</a:t>
            </a:r>
          </a:p>
        </p:txBody>
      </p:sp>
    </p:spTree>
    <p:extLst>
      <p:ext uri="{BB962C8B-B14F-4D97-AF65-F5344CB8AC3E}">
        <p14:creationId xmlns:p14="http://schemas.microsoft.com/office/powerpoint/2010/main" val="377273381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7BAE1-1C19-4298-B477-41203FABD6F2}"/>
              </a:ext>
            </a:extLst>
          </p:cNvPr>
          <p:cNvSpPr>
            <a:spLocks noGrp="1"/>
          </p:cNvSpPr>
          <p:nvPr>
            <p:ph type="title"/>
          </p:nvPr>
        </p:nvSpPr>
        <p:spPr/>
        <p:txBody>
          <a:bodyPr/>
          <a:lstStyle/>
          <a:p>
            <a:r>
              <a:rPr lang="en-US"/>
              <a:t>Click to edit Master title style</a:t>
            </a:r>
            <a:endParaRPr lang="LID4096"/>
          </a:p>
        </p:txBody>
      </p:sp>
      <p:sp>
        <p:nvSpPr>
          <p:cNvPr id="3" name="Slide Number Placeholder 2">
            <a:extLst>
              <a:ext uri="{FF2B5EF4-FFF2-40B4-BE49-F238E27FC236}">
                <a16:creationId xmlns:a16="http://schemas.microsoft.com/office/drawing/2014/main" id="{3DD492EA-2898-450F-B9F9-A1E59AAED3F8}"/>
              </a:ext>
            </a:extLst>
          </p:cNvPr>
          <p:cNvSpPr>
            <a:spLocks noGrp="1"/>
          </p:cNvSpPr>
          <p:nvPr>
            <p:ph type="sldNum" sz="quarter" idx="10"/>
          </p:nvPr>
        </p:nvSpPr>
        <p:spPr/>
        <p:txBody>
          <a:bodyPr/>
          <a:lstStyle/>
          <a:p>
            <a:r>
              <a:rPr lang="en-US"/>
              <a:t>| </a:t>
            </a:r>
            <a:fld id="{C2832ACA-4727-4D4C-ACEE-24DD06899962}" type="slidenum">
              <a:rPr lang="en-US" smtClean="0"/>
              <a:pPr/>
              <a:t>‹#›</a:t>
            </a:fld>
            <a:r>
              <a:rPr lang="en-US"/>
              <a:t> |</a:t>
            </a:r>
          </a:p>
        </p:txBody>
      </p:sp>
      <p:sp>
        <p:nvSpPr>
          <p:cNvPr id="4" name="Footer Placeholder 3">
            <a:extLst>
              <a:ext uri="{FF2B5EF4-FFF2-40B4-BE49-F238E27FC236}">
                <a16:creationId xmlns:a16="http://schemas.microsoft.com/office/drawing/2014/main" id="{4B040EFA-F4D7-48C8-B5B8-D9AD0B212D9F}"/>
              </a:ext>
            </a:extLst>
          </p:cNvPr>
          <p:cNvSpPr>
            <a:spLocks noGrp="1"/>
          </p:cNvSpPr>
          <p:nvPr>
            <p:ph type="ftr" sz="quarter" idx="11"/>
          </p:nvPr>
        </p:nvSpPr>
        <p:spPr/>
        <p:txBody>
          <a:bodyPr/>
          <a:lstStyle/>
          <a:p>
            <a:r>
              <a:rPr lang="en-US">
                <a:solidFill>
                  <a:schemeClr val="tx2"/>
                </a:solidFill>
              </a:rPr>
              <a:t>CONFIDENTIAL - FOR INTERNAL USE ONLY</a:t>
            </a:r>
          </a:p>
        </p:txBody>
      </p:sp>
      <p:sp>
        <p:nvSpPr>
          <p:cNvPr id="5" name="Freeform: Shape 4">
            <a:extLst>
              <a:ext uri="{FF2B5EF4-FFF2-40B4-BE49-F238E27FC236}">
                <a16:creationId xmlns:a16="http://schemas.microsoft.com/office/drawing/2014/main" id="{857BD98C-7E55-4F30-B4F2-3C1B9FDD4637}"/>
              </a:ext>
            </a:extLst>
          </p:cNvPr>
          <p:cNvSpPr/>
          <p:nvPr userDrawn="1"/>
        </p:nvSpPr>
        <p:spPr>
          <a:xfrm>
            <a:off x="1673886" y="1559006"/>
            <a:ext cx="1735071" cy="1735071"/>
          </a:xfrm>
          <a:custGeom>
            <a:avLst/>
            <a:gdLst>
              <a:gd name="connsiteX0" fmla="*/ 867461 w 1735071"/>
              <a:gd name="connsiteY0" fmla="*/ 1734876 h 1735071"/>
              <a:gd name="connsiteX1" fmla="*/ -147 w 1735071"/>
              <a:gd name="connsiteY1" fmla="*/ 867413 h 1735071"/>
              <a:gd name="connsiteX2" fmla="*/ 867316 w 1735071"/>
              <a:gd name="connsiteY2" fmla="*/ -196 h 1735071"/>
              <a:gd name="connsiteX3" fmla="*/ 1734925 w 1735071"/>
              <a:gd name="connsiteY3" fmla="*/ 867268 h 1735071"/>
              <a:gd name="connsiteX4" fmla="*/ 1734925 w 1735071"/>
              <a:gd name="connsiteY4" fmla="*/ 867340 h 1735071"/>
              <a:gd name="connsiteX5" fmla="*/ 1713116 w 1735071"/>
              <a:gd name="connsiteY5" fmla="*/ 889149 h 1735071"/>
              <a:gd name="connsiteX6" fmla="*/ 1691308 w 1735071"/>
              <a:gd name="connsiteY6" fmla="*/ 867340 h 1735071"/>
              <a:gd name="connsiteX7" fmla="*/ 867389 w 1735071"/>
              <a:gd name="connsiteY7" fmla="*/ 43421 h 1735071"/>
              <a:gd name="connsiteX8" fmla="*/ 43470 w 1735071"/>
              <a:gd name="connsiteY8" fmla="*/ 867340 h 1735071"/>
              <a:gd name="connsiteX9" fmla="*/ 867389 w 1735071"/>
              <a:gd name="connsiteY9" fmla="*/ 1691260 h 1735071"/>
              <a:gd name="connsiteX10" fmla="*/ 867461 w 1735071"/>
              <a:gd name="connsiteY10" fmla="*/ 1691260 h 1735071"/>
              <a:gd name="connsiteX11" fmla="*/ 889270 w 1735071"/>
              <a:gd name="connsiteY11" fmla="*/ 1713068 h 1735071"/>
              <a:gd name="connsiteX12" fmla="*/ 867461 w 1735071"/>
              <a:gd name="connsiteY12" fmla="*/ 1734876 h 173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5071" h="1735071">
                <a:moveTo>
                  <a:pt x="867461" y="1734876"/>
                </a:moveTo>
                <a:cubicBezTo>
                  <a:pt x="388332" y="1734920"/>
                  <a:pt x="-103" y="1346542"/>
                  <a:pt x="-147" y="867413"/>
                </a:cubicBezTo>
                <a:cubicBezTo>
                  <a:pt x="-191" y="388284"/>
                  <a:pt x="388187" y="-152"/>
                  <a:pt x="867316" y="-196"/>
                </a:cubicBezTo>
                <a:cubicBezTo>
                  <a:pt x="1346445" y="-239"/>
                  <a:pt x="1734881" y="388138"/>
                  <a:pt x="1734925" y="867268"/>
                </a:cubicBezTo>
                <a:cubicBezTo>
                  <a:pt x="1734925" y="867289"/>
                  <a:pt x="1734925" y="867318"/>
                  <a:pt x="1734925" y="867340"/>
                </a:cubicBezTo>
                <a:cubicBezTo>
                  <a:pt x="1734925" y="879386"/>
                  <a:pt x="1725162" y="889149"/>
                  <a:pt x="1713116" y="889149"/>
                </a:cubicBezTo>
                <a:cubicBezTo>
                  <a:pt x="1701071" y="889149"/>
                  <a:pt x="1691308" y="879386"/>
                  <a:pt x="1691308" y="867340"/>
                </a:cubicBezTo>
                <a:cubicBezTo>
                  <a:pt x="1691308" y="412302"/>
                  <a:pt x="1322427" y="43421"/>
                  <a:pt x="867389" y="43421"/>
                </a:cubicBezTo>
                <a:cubicBezTo>
                  <a:pt x="412351" y="43421"/>
                  <a:pt x="43470" y="412302"/>
                  <a:pt x="43470" y="867340"/>
                </a:cubicBezTo>
                <a:cubicBezTo>
                  <a:pt x="43470" y="1322379"/>
                  <a:pt x="412351" y="1691260"/>
                  <a:pt x="867389" y="1691260"/>
                </a:cubicBezTo>
                <a:cubicBezTo>
                  <a:pt x="867411" y="1691260"/>
                  <a:pt x="867440" y="1691260"/>
                  <a:pt x="867461" y="1691260"/>
                </a:cubicBezTo>
                <a:cubicBezTo>
                  <a:pt x="879507" y="1691260"/>
                  <a:pt x="889270" y="1701022"/>
                  <a:pt x="889270" y="1713068"/>
                </a:cubicBezTo>
                <a:cubicBezTo>
                  <a:pt x="889270" y="1725113"/>
                  <a:pt x="879507" y="1734876"/>
                  <a:pt x="867461" y="1734876"/>
                </a:cubicBezTo>
                <a:close/>
              </a:path>
            </a:pathLst>
          </a:custGeom>
          <a:solidFill>
            <a:schemeClr val="accent1"/>
          </a:solidFill>
          <a:ln w="7264" cap="flat">
            <a:noFill/>
            <a:prstDash val="solid"/>
            <a:miter/>
          </a:ln>
        </p:spPr>
        <p:txBody>
          <a:bodyPr rtlCol="0" anchor="ctr"/>
          <a:lstStyle/>
          <a:p>
            <a:endParaRPr lang="LID4096"/>
          </a:p>
        </p:txBody>
      </p:sp>
      <p:sp>
        <p:nvSpPr>
          <p:cNvPr id="6" name="Freeform: Shape 5">
            <a:extLst>
              <a:ext uri="{FF2B5EF4-FFF2-40B4-BE49-F238E27FC236}">
                <a16:creationId xmlns:a16="http://schemas.microsoft.com/office/drawing/2014/main" id="{F81AD6FB-9E5E-4E8B-BC56-E5EC7821A299}"/>
              </a:ext>
            </a:extLst>
          </p:cNvPr>
          <p:cNvSpPr/>
          <p:nvPr userDrawn="1"/>
        </p:nvSpPr>
        <p:spPr>
          <a:xfrm>
            <a:off x="1248260" y="1134761"/>
            <a:ext cx="2463711" cy="2581106"/>
          </a:xfrm>
          <a:custGeom>
            <a:avLst/>
            <a:gdLst>
              <a:gd name="connsiteX0" fmla="*/ 1289962 w 2463711"/>
              <a:gd name="connsiteY0" fmla="*/ 2580895 h 2581106"/>
              <a:gd name="connsiteX1" fmla="*/ -147 w 2463711"/>
              <a:gd name="connsiteY1" fmla="*/ 1290713 h 2581106"/>
              <a:gd name="connsiteX2" fmla="*/ 1289962 w 2463711"/>
              <a:gd name="connsiteY2" fmla="*/ -196 h 2581106"/>
              <a:gd name="connsiteX3" fmla="*/ 2249093 w 2463711"/>
              <a:gd name="connsiteY3" fmla="*/ 425431 h 2581106"/>
              <a:gd name="connsiteX4" fmla="*/ 2247930 w 2463711"/>
              <a:gd name="connsiteY4" fmla="*/ 456253 h 2581106"/>
              <a:gd name="connsiteX5" fmla="*/ 2217107 w 2463711"/>
              <a:gd name="connsiteY5" fmla="*/ 455090 h 2581106"/>
              <a:gd name="connsiteX6" fmla="*/ 1289962 w 2463711"/>
              <a:gd name="connsiteY6" fmla="*/ 43421 h 2581106"/>
              <a:gd name="connsiteX7" fmla="*/ 43470 w 2463711"/>
              <a:gd name="connsiteY7" fmla="*/ 1290713 h 2581106"/>
              <a:gd name="connsiteX8" fmla="*/ 1289962 w 2463711"/>
              <a:gd name="connsiteY8" fmla="*/ 2537278 h 2581106"/>
              <a:gd name="connsiteX9" fmla="*/ 2421887 w 2463711"/>
              <a:gd name="connsiteY9" fmla="*/ 1813314 h 2581106"/>
              <a:gd name="connsiteX10" fmla="*/ 2450820 w 2463711"/>
              <a:gd name="connsiteY10" fmla="*/ 1802555 h 2581106"/>
              <a:gd name="connsiteX11" fmla="*/ 2461579 w 2463711"/>
              <a:gd name="connsiteY11" fmla="*/ 1831487 h 2581106"/>
              <a:gd name="connsiteX12" fmla="*/ 1289962 w 2463711"/>
              <a:gd name="connsiteY12" fmla="*/ 2580895 h 258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3711" h="2581106">
                <a:moveTo>
                  <a:pt x="1289962" y="2580895"/>
                </a:moveTo>
                <a:cubicBezTo>
                  <a:pt x="578574" y="2580895"/>
                  <a:pt x="-147" y="2002101"/>
                  <a:pt x="-147" y="1290713"/>
                </a:cubicBezTo>
                <a:cubicBezTo>
                  <a:pt x="-147" y="579325"/>
                  <a:pt x="578574" y="-196"/>
                  <a:pt x="1289962" y="-196"/>
                </a:cubicBezTo>
                <a:cubicBezTo>
                  <a:pt x="1648636" y="-196"/>
                  <a:pt x="1998297" y="154934"/>
                  <a:pt x="2249093" y="425431"/>
                </a:cubicBezTo>
                <a:cubicBezTo>
                  <a:pt x="2257285" y="434263"/>
                  <a:pt x="2256762" y="448060"/>
                  <a:pt x="2247930" y="456253"/>
                </a:cubicBezTo>
                <a:cubicBezTo>
                  <a:pt x="2239097" y="464446"/>
                  <a:pt x="2225300" y="463922"/>
                  <a:pt x="2217107" y="455090"/>
                </a:cubicBezTo>
                <a:cubicBezTo>
                  <a:pt x="1974526" y="193390"/>
                  <a:pt x="1636569" y="43421"/>
                  <a:pt x="1289962" y="43421"/>
                </a:cubicBezTo>
                <a:cubicBezTo>
                  <a:pt x="602636" y="43421"/>
                  <a:pt x="43470" y="603169"/>
                  <a:pt x="43470" y="1290713"/>
                </a:cubicBezTo>
                <a:cubicBezTo>
                  <a:pt x="43470" y="1978257"/>
                  <a:pt x="602636" y="2537278"/>
                  <a:pt x="1289962" y="2537278"/>
                </a:cubicBezTo>
                <a:cubicBezTo>
                  <a:pt x="1784284" y="2537278"/>
                  <a:pt x="2218125" y="2259876"/>
                  <a:pt x="2421887" y="1813314"/>
                </a:cubicBezTo>
                <a:cubicBezTo>
                  <a:pt x="2426903" y="1802351"/>
                  <a:pt x="2439858" y="1797539"/>
                  <a:pt x="2450820" y="1802555"/>
                </a:cubicBezTo>
                <a:cubicBezTo>
                  <a:pt x="2461782" y="1807571"/>
                  <a:pt x="2466595" y="1820525"/>
                  <a:pt x="2461579" y="1831487"/>
                </a:cubicBezTo>
                <a:cubicBezTo>
                  <a:pt x="2252502" y="2290051"/>
                  <a:pt x="1793931" y="2583374"/>
                  <a:pt x="1289962" y="2580895"/>
                </a:cubicBezTo>
                <a:close/>
              </a:path>
            </a:pathLst>
          </a:custGeom>
          <a:solidFill>
            <a:schemeClr val="accent1"/>
          </a:solidFill>
          <a:ln w="7264" cap="flat">
            <a:noFill/>
            <a:prstDash val="solid"/>
            <a:miter/>
          </a:ln>
        </p:spPr>
        <p:txBody>
          <a:bodyPr rtlCol="0" anchor="ctr"/>
          <a:lstStyle/>
          <a:p>
            <a:endParaRPr lang="LID4096"/>
          </a:p>
        </p:txBody>
      </p:sp>
      <p:sp>
        <p:nvSpPr>
          <p:cNvPr id="7" name="Freeform: Shape 6">
            <a:extLst>
              <a:ext uri="{FF2B5EF4-FFF2-40B4-BE49-F238E27FC236}">
                <a16:creationId xmlns:a16="http://schemas.microsoft.com/office/drawing/2014/main" id="{37EFBF92-7B3F-4B96-9A9F-7852772FB4B4}"/>
              </a:ext>
            </a:extLst>
          </p:cNvPr>
          <p:cNvSpPr/>
          <p:nvPr userDrawn="1"/>
        </p:nvSpPr>
        <p:spPr>
          <a:xfrm>
            <a:off x="3348982" y="1447480"/>
            <a:ext cx="319452" cy="328592"/>
          </a:xfrm>
          <a:custGeom>
            <a:avLst/>
            <a:gdLst>
              <a:gd name="connsiteX0" fmla="*/ 297466 w 319452"/>
              <a:gd name="connsiteY0" fmla="*/ 328396 h 328592"/>
              <a:gd name="connsiteX1" fmla="*/ 286562 w 319452"/>
              <a:gd name="connsiteY1" fmla="*/ 325489 h 328592"/>
              <a:gd name="connsiteX2" fmla="*/ 11559 w 319452"/>
              <a:gd name="connsiteY2" fmla="*/ 166215 h 328592"/>
              <a:gd name="connsiteX3" fmla="*/ 2341 w 319452"/>
              <a:gd name="connsiteY3" fmla="*/ 136781 h 328592"/>
              <a:gd name="connsiteX4" fmla="*/ 31775 w 319452"/>
              <a:gd name="connsiteY4" fmla="*/ 127563 h 328592"/>
              <a:gd name="connsiteX5" fmla="*/ 33367 w 319452"/>
              <a:gd name="connsiteY5" fmla="*/ 128486 h 328592"/>
              <a:gd name="connsiteX6" fmla="*/ 246144 w 319452"/>
              <a:gd name="connsiteY6" fmla="*/ 251704 h 328592"/>
              <a:gd name="connsiteX7" fmla="*/ 137538 w 319452"/>
              <a:gd name="connsiteY7" fmla="*/ 31294 h 328592"/>
              <a:gd name="connsiteX8" fmla="*/ 147425 w 319452"/>
              <a:gd name="connsiteY8" fmla="*/ 2071 h 328592"/>
              <a:gd name="connsiteX9" fmla="*/ 176648 w 319452"/>
              <a:gd name="connsiteY9" fmla="*/ 11957 h 328592"/>
              <a:gd name="connsiteX10" fmla="*/ 317094 w 319452"/>
              <a:gd name="connsiteY10" fmla="*/ 297138 h 328592"/>
              <a:gd name="connsiteX11" fmla="*/ 312369 w 319452"/>
              <a:gd name="connsiteY11" fmla="*/ 322653 h 328592"/>
              <a:gd name="connsiteX12" fmla="*/ 297466 w 319452"/>
              <a:gd name="connsiteY12" fmla="*/ 328396 h 32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452" h="328592">
                <a:moveTo>
                  <a:pt x="297466" y="328396"/>
                </a:moveTo>
                <a:cubicBezTo>
                  <a:pt x="293643" y="328404"/>
                  <a:pt x="289877" y="327400"/>
                  <a:pt x="286562" y="325489"/>
                </a:cubicBezTo>
                <a:lnTo>
                  <a:pt x="11559" y="166215"/>
                </a:lnTo>
                <a:cubicBezTo>
                  <a:pt x="887" y="160632"/>
                  <a:pt x="-3242" y="147452"/>
                  <a:pt x="2341" y="136781"/>
                </a:cubicBezTo>
                <a:cubicBezTo>
                  <a:pt x="7924" y="126109"/>
                  <a:pt x="21104" y="121980"/>
                  <a:pt x="31775" y="127563"/>
                </a:cubicBezTo>
                <a:cubicBezTo>
                  <a:pt x="32320" y="127854"/>
                  <a:pt x="32851" y="128159"/>
                  <a:pt x="33367" y="128486"/>
                </a:cubicBezTo>
                <a:lnTo>
                  <a:pt x="246144" y="251704"/>
                </a:lnTo>
                <a:lnTo>
                  <a:pt x="137538" y="31294"/>
                </a:lnTo>
                <a:cubicBezTo>
                  <a:pt x="132195" y="20492"/>
                  <a:pt x="136622" y="7414"/>
                  <a:pt x="147425" y="2071"/>
                </a:cubicBezTo>
                <a:cubicBezTo>
                  <a:pt x="158227" y="-3272"/>
                  <a:pt x="171305" y="1155"/>
                  <a:pt x="176648" y="11957"/>
                </a:cubicBezTo>
                <a:lnTo>
                  <a:pt x="317094" y="297138"/>
                </a:lnTo>
                <a:cubicBezTo>
                  <a:pt x="321303" y="305759"/>
                  <a:pt x="319384" y="316111"/>
                  <a:pt x="312369" y="322653"/>
                </a:cubicBezTo>
                <a:cubicBezTo>
                  <a:pt x="308305" y="326383"/>
                  <a:pt x="302984" y="328433"/>
                  <a:pt x="297466" y="328396"/>
                </a:cubicBezTo>
                <a:close/>
              </a:path>
            </a:pathLst>
          </a:custGeom>
          <a:solidFill>
            <a:schemeClr val="accent1"/>
          </a:solidFill>
          <a:ln w="7264" cap="flat">
            <a:noFill/>
            <a:prstDash val="solid"/>
            <a:miter/>
          </a:ln>
        </p:spPr>
        <p:txBody>
          <a:bodyPr rtlCol="0" anchor="ctr"/>
          <a:lstStyle/>
          <a:p>
            <a:endParaRPr lang="LID4096"/>
          </a:p>
        </p:txBody>
      </p:sp>
      <p:sp>
        <p:nvSpPr>
          <p:cNvPr id="8" name="Freeform: Shape 7">
            <a:extLst>
              <a:ext uri="{FF2B5EF4-FFF2-40B4-BE49-F238E27FC236}">
                <a16:creationId xmlns:a16="http://schemas.microsoft.com/office/drawing/2014/main" id="{99399DDF-4CF1-4705-B8D7-B94A4D064567}"/>
              </a:ext>
            </a:extLst>
          </p:cNvPr>
          <p:cNvSpPr/>
          <p:nvPr userDrawn="1"/>
        </p:nvSpPr>
        <p:spPr>
          <a:xfrm>
            <a:off x="2519686" y="3672235"/>
            <a:ext cx="43616" cy="398656"/>
          </a:xfrm>
          <a:custGeom>
            <a:avLst/>
            <a:gdLst>
              <a:gd name="connsiteX0" fmla="*/ 21661 w 43616"/>
              <a:gd name="connsiteY0" fmla="*/ 398461 h 398656"/>
              <a:gd name="connsiteX1" fmla="*/ -147 w 43616"/>
              <a:gd name="connsiteY1" fmla="*/ 376652 h 398656"/>
              <a:gd name="connsiteX2" fmla="*/ -147 w 43616"/>
              <a:gd name="connsiteY2" fmla="*/ 21613 h 398656"/>
              <a:gd name="connsiteX3" fmla="*/ 21661 w 43616"/>
              <a:gd name="connsiteY3" fmla="*/ -196 h 398656"/>
              <a:gd name="connsiteX4" fmla="*/ 43470 w 43616"/>
              <a:gd name="connsiteY4" fmla="*/ 21613 h 398656"/>
              <a:gd name="connsiteX5" fmla="*/ 43470 w 43616"/>
              <a:gd name="connsiteY5" fmla="*/ 376652 h 398656"/>
              <a:gd name="connsiteX6" fmla="*/ 21661 w 43616"/>
              <a:gd name="connsiteY6" fmla="*/ 398461 h 39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16" h="398656">
                <a:moveTo>
                  <a:pt x="21661" y="398461"/>
                </a:moveTo>
                <a:cubicBezTo>
                  <a:pt x="9616" y="398461"/>
                  <a:pt x="-147" y="388698"/>
                  <a:pt x="-147" y="376652"/>
                </a:cubicBezTo>
                <a:lnTo>
                  <a:pt x="-147" y="21613"/>
                </a:lnTo>
                <a:cubicBezTo>
                  <a:pt x="-147" y="9567"/>
                  <a:pt x="9616" y="-196"/>
                  <a:pt x="21661" y="-196"/>
                </a:cubicBezTo>
                <a:cubicBezTo>
                  <a:pt x="33707" y="-196"/>
                  <a:pt x="43470" y="9567"/>
                  <a:pt x="43470" y="21613"/>
                </a:cubicBezTo>
                <a:lnTo>
                  <a:pt x="43470" y="376652"/>
                </a:lnTo>
                <a:cubicBezTo>
                  <a:pt x="43470" y="388698"/>
                  <a:pt x="33707" y="398461"/>
                  <a:pt x="21661" y="398461"/>
                </a:cubicBezTo>
                <a:close/>
              </a:path>
            </a:pathLst>
          </a:custGeom>
          <a:solidFill>
            <a:schemeClr val="accent1"/>
          </a:solidFill>
          <a:ln w="7264" cap="flat">
            <a:noFill/>
            <a:prstDash val="solid"/>
            <a:miter/>
          </a:ln>
        </p:spPr>
        <p:txBody>
          <a:bodyPr rtlCol="0" anchor="ctr"/>
          <a:lstStyle/>
          <a:p>
            <a:endParaRPr lang="LID4096"/>
          </a:p>
        </p:txBody>
      </p:sp>
      <p:sp>
        <p:nvSpPr>
          <p:cNvPr id="9" name="Freeform: Shape 8">
            <a:extLst>
              <a:ext uri="{FF2B5EF4-FFF2-40B4-BE49-F238E27FC236}">
                <a16:creationId xmlns:a16="http://schemas.microsoft.com/office/drawing/2014/main" id="{0E0D87ED-3311-46B4-B746-8F15D167779E}"/>
              </a:ext>
            </a:extLst>
          </p:cNvPr>
          <p:cNvSpPr/>
          <p:nvPr userDrawn="1"/>
        </p:nvSpPr>
        <p:spPr>
          <a:xfrm>
            <a:off x="3554855" y="1134761"/>
            <a:ext cx="2463698" cy="2581106"/>
          </a:xfrm>
          <a:custGeom>
            <a:avLst/>
            <a:gdLst>
              <a:gd name="connsiteX0" fmla="*/ 1289962 w 2463698"/>
              <a:gd name="connsiteY0" fmla="*/ 2580895 h 2581106"/>
              <a:gd name="connsiteX1" fmla="*/ -147 w 2463698"/>
              <a:gd name="connsiteY1" fmla="*/ 1290786 h 2581106"/>
              <a:gd name="connsiteX2" fmla="*/ 1289962 w 2463698"/>
              <a:gd name="connsiteY2" fmla="*/ -196 h 2581106"/>
              <a:gd name="connsiteX3" fmla="*/ 2249093 w 2463698"/>
              <a:gd name="connsiteY3" fmla="*/ 425503 h 2581106"/>
              <a:gd name="connsiteX4" fmla="*/ 2249435 w 2463698"/>
              <a:gd name="connsiteY4" fmla="*/ 456340 h 2581106"/>
              <a:gd name="connsiteX5" fmla="*/ 2218590 w 2463698"/>
              <a:gd name="connsiteY5" fmla="*/ 456682 h 2581106"/>
              <a:gd name="connsiteX6" fmla="*/ 2217180 w 2463698"/>
              <a:gd name="connsiteY6" fmla="*/ 455163 h 2581106"/>
              <a:gd name="connsiteX7" fmla="*/ 1289962 w 2463698"/>
              <a:gd name="connsiteY7" fmla="*/ 43421 h 2581106"/>
              <a:gd name="connsiteX8" fmla="*/ 43470 w 2463698"/>
              <a:gd name="connsiteY8" fmla="*/ 1290786 h 2581106"/>
              <a:gd name="connsiteX9" fmla="*/ 1289962 w 2463698"/>
              <a:gd name="connsiteY9" fmla="*/ 2537278 h 2581106"/>
              <a:gd name="connsiteX10" fmla="*/ 2421887 w 2463698"/>
              <a:gd name="connsiteY10" fmla="*/ 1813386 h 2581106"/>
              <a:gd name="connsiteX11" fmla="*/ 2450784 w 2463698"/>
              <a:gd name="connsiteY11" fmla="*/ 1802591 h 2581106"/>
              <a:gd name="connsiteX12" fmla="*/ 2461579 w 2463698"/>
              <a:gd name="connsiteY12" fmla="*/ 1831487 h 2581106"/>
              <a:gd name="connsiteX13" fmla="*/ 1289962 w 2463698"/>
              <a:gd name="connsiteY13" fmla="*/ 2580895 h 258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3698" h="2581106">
                <a:moveTo>
                  <a:pt x="1289962" y="2580895"/>
                </a:moveTo>
                <a:cubicBezTo>
                  <a:pt x="578574" y="2580895"/>
                  <a:pt x="-147" y="2002101"/>
                  <a:pt x="-147" y="1290786"/>
                </a:cubicBezTo>
                <a:cubicBezTo>
                  <a:pt x="-147" y="579470"/>
                  <a:pt x="578574" y="-196"/>
                  <a:pt x="1289962" y="-196"/>
                </a:cubicBezTo>
                <a:cubicBezTo>
                  <a:pt x="1648709" y="-196"/>
                  <a:pt x="1998297" y="154934"/>
                  <a:pt x="2249093" y="425503"/>
                </a:cubicBezTo>
                <a:cubicBezTo>
                  <a:pt x="2257700" y="433929"/>
                  <a:pt x="2257852" y="447733"/>
                  <a:pt x="2249435" y="456340"/>
                </a:cubicBezTo>
                <a:cubicBezTo>
                  <a:pt x="2241009" y="464955"/>
                  <a:pt x="2227204" y="465107"/>
                  <a:pt x="2218590" y="456682"/>
                </a:cubicBezTo>
                <a:cubicBezTo>
                  <a:pt x="2218096" y="456202"/>
                  <a:pt x="2217623" y="455693"/>
                  <a:pt x="2217180" y="455163"/>
                </a:cubicBezTo>
                <a:cubicBezTo>
                  <a:pt x="1974526" y="193462"/>
                  <a:pt x="1636569" y="43421"/>
                  <a:pt x="1289962" y="43421"/>
                </a:cubicBezTo>
                <a:cubicBezTo>
                  <a:pt x="602635" y="43421"/>
                  <a:pt x="43470" y="603169"/>
                  <a:pt x="43470" y="1290786"/>
                </a:cubicBezTo>
                <a:cubicBezTo>
                  <a:pt x="43470" y="1978403"/>
                  <a:pt x="602635" y="2537278"/>
                  <a:pt x="1289962" y="2537278"/>
                </a:cubicBezTo>
                <a:cubicBezTo>
                  <a:pt x="1784284" y="2537278"/>
                  <a:pt x="2218125" y="2259876"/>
                  <a:pt x="2421887" y="1813386"/>
                </a:cubicBezTo>
                <a:cubicBezTo>
                  <a:pt x="2426889" y="1802424"/>
                  <a:pt x="2439822" y="1797590"/>
                  <a:pt x="2450784" y="1802591"/>
                </a:cubicBezTo>
                <a:cubicBezTo>
                  <a:pt x="2461746" y="1807593"/>
                  <a:pt x="2466580" y="1820525"/>
                  <a:pt x="2461579" y="1831487"/>
                </a:cubicBezTo>
                <a:cubicBezTo>
                  <a:pt x="2252502" y="2290051"/>
                  <a:pt x="1793931" y="2583374"/>
                  <a:pt x="1289962" y="2580895"/>
                </a:cubicBezTo>
                <a:close/>
              </a:path>
            </a:pathLst>
          </a:custGeom>
          <a:solidFill>
            <a:schemeClr val="tx2"/>
          </a:solidFill>
          <a:ln w="7264" cap="flat">
            <a:noFill/>
            <a:prstDash val="solid"/>
            <a:miter/>
          </a:ln>
        </p:spPr>
        <p:txBody>
          <a:bodyPr rtlCol="0" anchor="ctr"/>
          <a:lstStyle/>
          <a:p>
            <a:endParaRPr lang="LID4096"/>
          </a:p>
        </p:txBody>
      </p:sp>
      <p:sp>
        <p:nvSpPr>
          <p:cNvPr id="10" name="Freeform: Shape 9">
            <a:extLst>
              <a:ext uri="{FF2B5EF4-FFF2-40B4-BE49-F238E27FC236}">
                <a16:creationId xmlns:a16="http://schemas.microsoft.com/office/drawing/2014/main" id="{B2AC2EE9-E924-49EE-A7B8-22C1C92EDC45}"/>
              </a:ext>
            </a:extLst>
          </p:cNvPr>
          <p:cNvSpPr/>
          <p:nvPr userDrawn="1"/>
        </p:nvSpPr>
        <p:spPr>
          <a:xfrm>
            <a:off x="5655578" y="1446933"/>
            <a:ext cx="319507" cy="329356"/>
          </a:xfrm>
          <a:custGeom>
            <a:avLst/>
            <a:gdLst>
              <a:gd name="connsiteX0" fmla="*/ 297539 w 319507"/>
              <a:gd name="connsiteY0" fmla="*/ 329016 h 329356"/>
              <a:gd name="connsiteX1" fmla="*/ 286562 w 319507"/>
              <a:gd name="connsiteY1" fmla="*/ 326035 h 329356"/>
              <a:gd name="connsiteX2" fmla="*/ 11559 w 319507"/>
              <a:gd name="connsiteY2" fmla="*/ 166835 h 329356"/>
              <a:gd name="connsiteX3" fmla="*/ 2341 w 319507"/>
              <a:gd name="connsiteY3" fmla="*/ 137401 h 329356"/>
              <a:gd name="connsiteX4" fmla="*/ 31775 w 319507"/>
              <a:gd name="connsiteY4" fmla="*/ 128190 h 329356"/>
              <a:gd name="connsiteX5" fmla="*/ 33367 w 319507"/>
              <a:gd name="connsiteY5" fmla="*/ 129106 h 329356"/>
              <a:gd name="connsiteX6" fmla="*/ 246144 w 319507"/>
              <a:gd name="connsiteY6" fmla="*/ 252251 h 329356"/>
              <a:gd name="connsiteX7" fmla="*/ 137538 w 319507"/>
              <a:gd name="connsiteY7" fmla="*/ 31841 h 329356"/>
              <a:gd name="connsiteX8" fmla="*/ 146574 w 319507"/>
              <a:gd name="connsiteY8" fmla="*/ 2356 h 329356"/>
              <a:gd name="connsiteX9" fmla="*/ 176066 w 319507"/>
              <a:gd name="connsiteY9" fmla="*/ 11392 h 329356"/>
              <a:gd name="connsiteX10" fmla="*/ 176648 w 319507"/>
              <a:gd name="connsiteY10" fmla="*/ 12577 h 329356"/>
              <a:gd name="connsiteX11" fmla="*/ 317094 w 319507"/>
              <a:gd name="connsiteY11" fmla="*/ 297685 h 329356"/>
              <a:gd name="connsiteX12" fmla="*/ 307214 w 319507"/>
              <a:gd name="connsiteY12" fmla="*/ 326900 h 329356"/>
              <a:gd name="connsiteX13" fmla="*/ 297539 w 319507"/>
              <a:gd name="connsiteY13" fmla="*/ 329161 h 32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507" h="329356">
                <a:moveTo>
                  <a:pt x="297539" y="329016"/>
                </a:moveTo>
                <a:cubicBezTo>
                  <a:pt x="293679" y="329009"/>
                  <a:pt x="289891" y="327984"/>
                  <a:pt x="286562" y="326035"/>
                </a:cubicBezTo>
                <a:lnTo>
                  <a:pt x="11559" y="166835"/>
                </a:lnTo>
                <a:cubicBezTo>
                  <a:pt x="887" y="161252"/>
                  <a:pt x="-3242" y="148072"/>
                  <a:pt x="2341" y="137401"/>
                </a:cubicBezTo>
                <a:cubicBezTo>
                  <a:pt x="7924" y="126729"/>
                  <a:pt x="21104" y="122607"/>
                  <a:pt x="31775" y="128190"/>
                </a:cubicBezTo>
                <a:cubicBezTo>
                  <a:pt x="32320" y="128474"/>
                  <a:pt x="32851" y="128779"/>
                  <a:pt x="33367" y="129106"/>
                </a:cubicBezTo>
                <a:lnTo>
                  <a:pt x="246144" y="252251"/>
                </a:lnTo>
                <a:lnTo>
                  <a:pt x="137538" y="31841"/>
                </a:lnTo>
                <a:cubicBezTo>
                  <a:pt x="131890" y="21206"/>
                  <a:pt x="135939" y="7997"/>
                  <a:pt x="146574" y="2356"/>
                </a:cubicBezTo>
                <a:cubicBezTo>
                  <a:pt x="157217" y="-3292"/>
                  <a:pt x="170418" y="749"/>
                  <a:pt x="176066" y="11392"/>
                </a:cubicBezTo>
                <a:cubicBezTo>
                  <a:pt x="176270" y="11777"/>
                  <a:pt x="176466" y="12177"/>
                  <a:pt x="176648" y="12577"/>
                </a:cubicBezTo>
                <a:lnTo>
                  <a:pt x="317094" y="297685"/>
                </a:lnTo>
                <a:cubicBezTo>
                  <a:pt x="322437" y="308480"/>
                  <a:pt x="318010" y="321565"/>
                  <a:pt x="307214" y="326900"/>
                </a:cubicBezTo>
                <a:cubicBezTo>
                  <a:pt x="304205" y="328391"/>
                  <a:pt x="300897" y="329161"/>
                  <a:pt x="297539" y="329161"/>
                </a:cubicBezTo>
                <a:close/>
              </a:path>
            </a:pathLst>
          </a:custGeom>
          <a:solidFill>
            <a:schemeClr val="tx2"/>
          </a:solidFill>
          <a:ln w="7264" cap="flat">
            <a:noFill/>
            <a:prstDash val="solid"/>
            <a:miter/>
          </a:ln>
        </p:spPr>
        <p:txBody>
          <a:bodyPr rtlCol="0" anchor="ctr"/>
          <a:lstStyle/>
          <a:p>
            <a:endParaRPr lang="LID4096"/>
          </a:p>
        </p:txBody>
      </p:sp>
      <p:sp>
        <p:nvSpPr>
          <p:cNvPr id="11" name="Freeform: Shape 10">
            <a:extLst>
              <a:ext uri="{FF2B5EF4-FFF2-40B4-BE49-F238E27FC236}">
                <a16:creationId xmlns:a16="http://schemas.microsoft.com/office/drawing/2014/main" id="{07A5BB1E-9351-484D-B6C5-597533F5F7E7}"/>
              </a:ext>
            </a:extLst>
          </p:cNvPr>
          <p:cNvSpPr/>
          <p:nvPr userDrawn="1"/>
        </p:nvSpPr>
        <p:spPr>
          <a:xfrm>
            <a:off x="3977428" y="1559006"/>
            <a:ext cx="1735071" cy="1735071"/>
          </a:xfrm>
          <a:custGeom>
            <a:avLst/>
            <a:gdLst>
              <a:gd name="connsiteX0" fmla="*/ 867389 w 1735071"/>
              <a:gd name="connsiteY0" fmla="*/ 1734876 h 1735071"/>
              <a:gd name="connsiteX1" fmla="*/ 845581 w 1735071"/>
              <a:gd name="connsiteY1" fmla="*/ 1713068 h 1735071"/>
              <a:gd name="connsiteX2" fmla="*/ 867389 w 1735071"/>
              <a:gd name="connsiteY2" fmla="*/ 1691260 h 1735071"/>
              <a:gd name="connsiteX3" fmla="*/ 1691308 w 1735071"/>
              <a:gd name="connsiteY3" fmla="*/ 867340 h 1735071"/>
              <a:gd name="connsiteX4" fmla="*/ 867389 w 1735071"/>
              <a:gd name="connsiteY4" fmla="*/ 43421 h 1735071"/>
              <a:gd name="connsiteX5" fmla="*/ 43470 w 1735071"/>
              <a:gd name="connsiteY5" fmla="*/ 867340 h 1735071"/>
              <a:gd name="connsiteX6" fmla="*/ 21661 w 1735071"/>
              <a:gd name="connsiteY6" fmla="*/ 889149 h 1735071"/>
              <a:gd name="connsiteX7" fmla="*/ -147 w 1735071"/>
              <a:gd name="connsiteY7" fmla="*/ 867340 h 1735071"/>
              <a:gd name="connsiteX8" fmla="*/ 867389 w 1735071"/>
              <a:gd name="connsiteY8" fmla="*/ -196 h 1735071"/>
              <a:gd name="connsiteX9" fmla="*/ 1734925 w 1735071"/>
              <a:gd name="connsiteY9" fmla="*/ 867340 h 1735071"/>
              <a:gd name="connsiteX10" fmla="*/ 867389 w 1735071"/>
              <a:gd name="connsiteY10" fmla="*/ 1734876 h 173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5071" h="1735071">
                <a:moveTo>
                  <a:pt x="867389" y="1734876"/>
                </a:moveTo>
                <a:cubicBezTo>
                  <a:pt x="855343" y="1734876"/>
                  <a:pt x="845581" y="1725113"/>
                  <a:pt x="845581" y="1713068"/>
                </a:cubicBezTo>
                <a:cubicBezTo>
                  <a:pt x="845581" y="1701022"/>
                  <a:pt x="855343" y="1691260"/>
                  <a:pt x="867389" y="1691260"/>
                </a:cubicBezTo>
                <a:cubicBezTo>
                  <a:pt x="1322427" y="1691260"/>
                  <a:pt x="1691308" y="1322379"/>
                  <a:pt x="1691308" y="867340"/>
                </a:cubicBezTo>
                <a:cubicBezTo>
                  <a:pt x="1691308" y="412302"/>
                  <a:pt x="1322427" y="43421"/>
                  <a:pt x="867389" y="43421"/>
                </a:cubicBezTo>
                <a:cubicBezTo>
                  <a:pt x="412351" y="43421"/>
                  <a:pt x="43470" y="412302"/>
                  <a:pt x="43470" y="867340"/>
                </a:cubicBezTo>
                <a:cubicBezTo>
                  <a:pt x="43470" y="879386"/>
                  <a:pt x="33707" y="889149"/>
                  <a:pt x="21661" y="889149"/>
                </a:cubicBezTo>
                <a:cubicBezTo>
                  <a:pt x="9616" y="889149"/>
                  <a:pt x="-147" y="879386"/>
                  <a:pt x="-147" y="867340"/>
                </a:cubicBezTo>
                <a:cubicBezTo>
                  <a:pt x="-147" y="388211"/>
                  <a:pt x="388260" y="-196"/>
                  <a:pt x="867389" y="-196"/>
                </a:cubicBezTo>
                <a:cubicBezTo>
                  <a:pt x="1346518" y="-196"/>
                  <a:pt x="1734925" y="388211"/>
                  <a:pt x="1734925" y="867340"/>
                </a:cubicBezTo>
                <a:cubicBezTo>
                  <a:pt x="1734925" y="1346470"/>
                  <a:pt x="1346518" y="1734876"/>
                  <a:pt x="867389" y="1734876"/>
                </a:cubicBezTo>
                <a:close/>
              </a:path>
            </a:pathLst>
          </a:custGeom>
          <a:solidFill>
            <a:schemeClr val="tx2"/>
          </a:solidFill>
          <a:ln w="7264" cap="flat">
            <a:noFill/>
            <a:prstDash val="solid"/>
            <a:miter/>
          </a:ln>
        </p:spPr>
        <p:txBody>
          <a:bodyPr rtlCol="0" anchor="ctr"/>
          <a:lstStyle/>
          <a:p>
            <a:endParaRPr lang="LID4096"/>
          </a:p>
        </p:txBody>
      </p:sp>
      <p:sp>
        <p:nvSpPr>
          <p:cNvPr id="12" name="Freeform: Shape 11">
            <a:extLst>
              <a:ext uri="{FF2B5EF4-FFF2-40B4-BE49-F238E27FC236}">
                <a16:creationId xmlns:a16="http://schemas.microsoft.com/office/drawing/2014/main" id="{71B94256-D0D7-4DE8-AB37-50BF83C40C1C}"/>
              </a:ext>
            </a:extLst>
          </p:cNvPr>
          <p:cNvSpPr/>
          <p:nvPr userDrawn="1"/>
        </p:nvSpPr>
        <p:spPr>
          <a:xfrm>
            <a:off x="4823156" y="3672235"/>
            <a:ext cx="43616" cy="398656"/>
          </a:xfrm>
          <a:custGeom>
            <a:avLst/>
            <a:gdLst>
              <a:gd name="connsiteX0" fmla="*/ 21661 w 43616"/>
              <a:gd name="connsiteY0" fmla="*/ 398461 h 398656"/>
              <a:gd name="connsiteX1" fmla="*/ -147 w 43616"/>
              <a:gd name="connsiteY1" fmla="*/ 376652 h 398656"/>
              <a:gd name="connsiteX2" fmla="*/ -147 w 43616"/>
              <a:gd name="connsiteY2" fmla="*/ 21613 h 398656"/>
              <a:gd name="connsiteX3" fmla="*/ 21661 w 43616"/>
              <a:gd name="connsiteY3" fmla="*/ -196 h 398656"/>
              <a:gd name="connsiteX4" fmla="*/ 43470 w 43616"/>
              <a:gd name="connsiteY4" fmla="*/ 21613 h 398656"/>
              <a:gd name="connsiteX5" fmla="*/ 43470 w 43616"/>
              <a:gd name="connsiteY5" fmla="*/ 376652 h 398656"/>
              <a:gd name="connsiteX6" fmla="*/ 21661 w 43616"/>
              <a:gd name="connsiteY6" fmla="*/ 398461 h 39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16" h="398656">
                <a:moveTo>
                  <a:pt x="21661" y="398461"/>
                </a:moveTo>
                <a:cubicBezTo>
                  <a:pt x="9616" y="398461"/>
                  <a:pt x="-147" y="388698"/>
                  <a:pt x="-147" y="376652"/>
                </a:cubicBezTo>
                <a:lnTo>
                  <a:pt x="-147" y="21613"/>
                </a:lnTo>
                <a:cubicBezTo>
                  <a:pt x="-147" y="9567"/>
                  <a:pt x="9616" y="-196"/>
                  <a:pt x="21661" y="-196"/>
                </a:cubicBezTo>
                <a:cubicBezTo>
                  <a:pt x="33707" y="-196"/>
                  <a:pt x="43470" y="9567"/>
                  <a:pt x="43470" y="21613"/>
                </a:cubicBezTo>
                <a:lnTo>
                  <a:pt x="43470" y="376652"/>
                </a:lnTo>
                <a:cubicBezTo>
                  <a:pt x="43470" y="388698"/>
                  <a:pt x="33707" y="398461"/>
                  <a:pt x="21661" y="398461"/>
                </a:cubicBezTo>
                <a:close/>
              </a:path>
            </a:pathLst>
          </a:custGeom>
          <a:solidFill>
            <a:schemeClr val="tx2"/>
          </a:solidFill>
          <a:ln w="7264"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688C2A57-9958-4E94-9474-68AC21D70E48}"/>
              </a:ext>
            </a:extLst>
          </p:cNvPr>
          <p:cNvSpPr/>
          <p:nvPr userDrawn="1"/>
        </p:nvSpPr>
        <p:spPr>
          <a:xfrm>
            <a:off x="5858397" y="1134761"/>
            <a:ext cx="2463700" cy="2581106"/>
          </a:xfrm>
          <a:custGeom>
            <a:avLst/>
            <a:gdLst>
              <a:gd name="connsiteX0" fmla="*/ 1289962 w 2463700"/>
              <a:gd name="connsiteY0" fmla="*/ 2580895 h 2581106"/>
              <a:gd name="connsiteX1" fmla="*/ -147 w 2463700"/>
              <a:gd name="connsiteY1" fmla="*/ 1290786 h 2581106"/>
              <a:gd name="connsiteX2" fmla="*/ 1289962 w 2463700"/>
              <a:gd name="connsiteY2" fmla="*/ -196 h 2581106"/>
              <a:gd name="connsiteX3" fmla="*/ 2249093 w 2463700"/>
              <a:gd name="connsiteY3" fmla="*/ 425503 h 2581106"/>
              <a:gd name="connsiteX4" fmla="*/ 2247930 w 2463700"/>
              <a:gd name="connsiteY4" fmla="*/ 456326 h 2581106"/>
              <a:gd name="connsiteX5" fmla="*/ 2217107 w 2463700"/>
              <a:gd name="connsiteY5" fmla="*/ 455163 h 2581106"/>
              <a:gd name="connsiteX6" fmla="*/ 1289962 w 2463700"/>
              <a:gd name="connsiteY6" fmla="*/ 43421 h 2581106"/>
              <a:gd name="connsiteX7" fmla="*/ 43470 w 2463700"/>
              <a:gd name="connsiteY7" fmla="*/ 1290786 h 2581106"/>
              <a:gd name="connsiteX8" fmla="*/ 1289962 w 2463700"/>
              <a:gd name="connsiteY8" fmla="*/ 2537278 h 2581106"/>
              <a:gd name="connsiteX9" fmla="*/ 2421887 w 2463700"/>
              <a:gd name="connsiteY9" fmla="*/ 1813386 h 2581106"/>
              <a:gd name="connsiteX10" fmla="*/ 2450747 w 2463700"/>
              <a:gd name="connsiteY10" fmla="*/ 1802591 h 2581106"/>
              <a:gd name="connsiteX11" fmla="*/ 2461578 w 2463700"/>
              <a:gd name="connsiteY11" fmla="*/ 1831487 h 2581106"/>
              <a:gd name="connsiteX12" fmla="*/ 1289962 w 2463700"/>
              <a:gd name="connsiteY12" fmla="*/ 2580895 h 258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3700" h="2581106">
                <a:moveTo>
                  <a:pt x="1289962" y="2580895"/>
                </a:moveTo>
                <a:cubicBezTo>
                  <a:pt x="578574" y="2580895"/>
                  <a:pt x="-147" y="2002101"/>
                  <a:pt x="-147" y="1290786"/>
                </a:cubicBezTo>
                <a:cubicBezTo>
                  <a:pt x="-147" y="579470"/>
                  <a:pt x="578574" y="-196"/>
                  <a:pt x="1289962" y="-196"/>
                </a:cubicBezTo>
                <a:cubicBezTo>
                  <a:pt x="1648709" y="-196"/>
                  <a:pt x="1998297" y="154934"/>
                  <a:pt x="2249093" y="425503"/>
                </a:cubicBezTo>
                <a:cubicBezTo>
                  <a:pt x="2257307" y="434336"/>
                  <a:pt x="2256799" y="448133"/>
                  <a:pt x="2247930" y="456326"/>
                </a:cubicBezTo>
                <a:cubicBezTo>
                  <a:pt x="2239061" y="464518"/>
                  <a:pt x="2225321" y="463995"/>
                  <a:pt x="2217107" y="455163"/>
                </a:cubicBezTo>
                <a:cubicBezTo>
                  <a:pt x="1974525" y="193462"/>
                  <a:pt x="1636569" y="43421"/>
                  <a:pt x="1289962" y="43421"/>
                </a:cubicBezTo>
                <a:cubicBezTo>
                  <a:pt x="602635" y="43421"/>
                  <a:pt x="43470" y="603169"/>
                  <a:pt x="43470" y="1290786"/>
                </a:cubicBezTo>
                <a:cubicBezTo>
                  <a:pt x="43470" y="1978403"/>
                  <a:pt x="602635" y="2537278"/>
                  <a:pt x="1289962" y="2537278"/>
                </a:cubicBezTo>
                <a:cubicBezTo>
                  <a:pt x="1784284" y="2537278"/>
                  <a:pt x="2218125" y="2259876"/>
                  <a:pt x="2421887" y="1813386"/>
                </a:cubicBezTo>
                <a:cubicBezTo>
                  <a:pt x="2426904" y="1802424"/>
                  <a:pt x="2439843" y="1797590"/>
                  <a:pt x="2450747" y="1802591"/>
                </a:cubicBezTo>
                <a:cubicBezTo>
                  <a:pt x="2461724" y="1807593"/>
                  <a:pt x="2466595" y="1820525"/>
                  <a:pt x="2461578" y="1831487"/>
                </a:cubicBezTo>
                <a:cubicBezTo>
                  <a:pt x="2252510" y="2290051"/>
                  <a:pt x="1793953" y="2583374"/>
                  <a:pt x="1289962" y="2580895"/>
                </a:cubicBezTo>
                <a:close/>
              </a:path>
            </a:pathLst>
          </a:custGeom>
          <a:solidFill>
            <a:schemeClr val="accent2"/>
          </a:solidFill>
          <a:ln w="7264"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F1D6A783-AD0A-468D-AD73-030AEE93AD72}"/>
              </a:ext>
            </a:extLst>
          </p:cNvPr>
          <p:cNvSpPr/>
          <p:nvPr userDrawn="1"/>
        </p:nvSpPr>
        <p:spPr>
          <a:xfrm>
            <a:off x="7959100" y="1446933"/>
            <a:ext cx="319517" cy="329357"/>
          </a:xfrm>
          <a:custGeom>
            <a:avLst/>
            <a:gdLst>
              <a:gd name="connsiteX0" fmla="*/ 297487 w 319517"/>
              <a:gd name="connsiteY0" fmla="*/ 329016 h 329357"/>
              <a:gd name="connsiteX1" fmla="*/ 286582 w 319517"/>
              <a:gd name="connsiteY1" fmla="*/ 326035 h 329357"/>
              <a:gd name="connsiteX2" fmla="*/ 11579 w 319517"/>
              <a:gd name="connsiteY2" fmla="*/ 166835 h 329357"/>
              <a:gd name="connsiteX3" fmla="*/ 2347 w 319517"/>
              <a:gd name="connsiteY3" fmla="*/ 137401 h 329357"/>
              <a:gd name="connsiteX4" fmla="*/ 31789 w 319517"/>
              <a:gd name="connsiteY4" fmla="*/ 128190 h 329357"/>
              <a:gd name="connsiteX5" fmla="*/ 33388 w 319517"/>
              <a:gd name="connsiteY5" fmla="*/ 129106 h 329357"/>
              <a:gd name="connsiteX6" fmla="*/ 245874 w 319517"/>
              <a:gd name="connsiteY6" fmla="*/ 252251 h 329357"/>
              <a:gd name="connsiteX7" fmla="*/ 137559 w 319517"/>
              <a:gd name="connsiteY7" fmla="*/ 31841 h 329357"/>
              <a:gd name="connsiteX8" fmla="*/ 146573 w 319517"/>
              <a:gd name="connsiteY8" fmla="*/ 2356 h 329357"/>
              <a:gd name="connsiteX9" fmla="*/ 176087 w 319517"/>
              <a:gd name="connsiteY9" fmla="*/ 11392 h 329357"/>
              <a:gd name="connsiteX10" fmla="*/ 176668 w 319517"/>
              <a:gd name="connsiteY10" fmla="*/ 12577 h 329357"/>
              <a:gd name="connsiteX11" fmla="*/ 317115 w 319517"/>
              <a:gd name="connsiteY11" fmla="*/ 297685 h 329357"/>
              <a:gd name="connsiteX12" fmla="*/ 307227 w 319517"/>
              <a:gd name="connsiteY12" fmla="*/ 326900 h 329357"/>
              <a:gd name="connsiteX13" fmla="*/ 297487 w 319517"/>
              <a:gd name="connsiteY13" fmla="*/ 329161 h 32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517" h="329357">
                <a:moveTo>
                  <a:pt x="297487" y="329016"/>
                </a:moveTo>
                <a:cubicBezTo>
                  <a:pt x="293634" y="329001"/>
                  <a:pt x="289927" y="327969"/>
                  <a:pt x="286582" y="326035"/>
                </a:cubicBezTo>
                <a:lnTo>
                  <a:pt x="11579" y="166835"/>
                </a:lnTo>
                <a:cubicBezTo>
                  <a:pt x="894" y="161252"/>
                  <a:pt x="-3250" y="148072"/>
                  <a:pt x="2347" y="137401"/>
                </a:cubicBezTo>
                <a:cubicBezTo>
                  <a:pt x="7945" y="126729"/>
                  <a:pt x="21102" y="122607"/>
                  <a:pt x="31789" y="128190"/>
                </a:cubicBezTo>
                <a:cubicBezTo>
                  <a:pt x="32370" y="128474"/>
                  <a:pt x="32878" y="128779"/>
                  <a:pt x="33388" y="129106"/>
                </a:cubicBezTo>
                <a:lnTo>
                  <a:pt x="245874" y="252251"/>
                </a:lnTo>
                <a:lnTo>
                  <a:pt x="137559" y="31841"/>
                </a:lnTo>
                <a:cubicBezTo>
                  <a:pt x="131888" y="21206"/>
                  <a:pt x="135960" y="7997"/>
                  <a:pt x="146573" y="2356"/>
                </a:cubicBezTo>
                <a:cubicBezTo>
                  <a:pt x="157259" y="-3292"/>
                  <a:pt x="170417" y="749"/>
                  <a:pt x="176087" y="11392"/>
                </a:cubicBezTo>
                <a:cubicBezTo>
                  <a:pt x="176305" y="11777"/>
                  <a:pt x="176450" y="12177"/>
                  <a:pt x="176668" y="12577"/>
                </a:cubicBezTo>
                <a:lnTo>
                  <a:pt x="317115" y="297685"/>
                </a:lnTo>
                <a:cubicBezTo>
                  <a:pt x="322421" y="308480"/>
                  <a:pt x="318060" y="321565"/>
                  <a:pt x="307227" y="326900"/>
                </a:cubicBezTo>
                <a:cubicBezTo>
                  <a:pt x="304175" y="328398"/>
                  <a:pt x="300903" y="329176"/>
                  <a:pt x="297487" y="329161"/>
                </a:cubicBezTo>
                <a:close/>
              </a:path>
            </a:pathLst>
          </a:custGeom>
          <a:solidFill>
            <a:schemeClr val="accent2"/>
          </a:solidFill>
          <a:ln w="7264"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9BE475C-ABF3-4064-903A-1E4A9FEF6853}"/>
              </a:ext>
            </a:extLst>
          </p:cNvPr>
          <p:cNvSpPr/>
          <p:nvPr userDrawn="1"/>
        </p:nvSpPr>
        <p:spPr>
          <a:xfrm>
            <a:off x="6280970" y="1558934"/>
            <a:ext cx="1735071" cy="1735144"/>
          </a:xfrm>
          <a:custGeom>
            <a:avLst/>
            <a:gdLst>
              <a:gd name="connsiteX0" fmla="*/ 867389 w 1735071"/>
              <a:gd name="connsiteY0" fmla="*/ 1734949 h 1735144"/>
              <a:gd name="connsiteX1" fmla="*/ -147 w 1735071"/>
              <a:gd name="connsiteY1" fmla="*/ 867413 h 1735144"/>
              <a:gd name="connsiteX2" fmla="*/ 21661 w 1735071"/>
              <a:gd name="connsiteY2" fmla="*/ 845605 h 1735144"/>
              <a:gd name="connsiteX3" fmla="*/ 43470 w 1735071"/>
              <a:gd name="connsiteY3" fmla="*/ 867413 h 1735144"/>
              <a:gd name="connsiteX4" fmla="*/ 867461 w 1735071"/>
              <a:gd name="connsiteY4" fmla="*/ 1691260 h 1735144"/>
              <a:gd name="connsiteX5" fmla="*/ 1691308 w 1735071"/>
              <a:gd name="connsiteY5" fmla="*/ 867268 h 1735144"/>
              <a:gd name="connsiteX6" fmla="*/ 867389 w 1735071"/>
              <a:gd name="connsiteY6" fmla="*/ 43421 h 1735144"/>
              <a:gd name="connsiteX7" fmla="*/ 845581 w 1735071"/>
              <a:gd name="connsiteY7" fmla="*/ 21613 h 1735144"/>
              <a:gd name="connsiteX8" fmla="*/ 867389 w 1735071"/>
              <a:gd name="connsiteY8" fmla="*/ -196 h 1735144"/>
              <a:gd name="connsiteX9" fmla="*/ 1734925 w 1735071"/>
              <a:gd name="connsiteY9" fmla="*/ 867340 h 1735144"/>
              <a:gd name="connsiteX10" fmla="*/ 867389 w 1735071"/>
              <a:gd name="connsiteY10" fmla="*/ 1734876 h 173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5071" h="1735144">
                <a:moveTo>
                  <a:pt x="867389" y="1734949"/>
                </a:moveTo>
                <a:cubicBezTo>
                  <a:pt x="388478" y="1734426"/>
                  <a:pt x="377" y="1346324"/>
                  <a:pt x="-147" y="867413"/>
                </a:cubicBezTo>
                <a:cubicBezTo>
                  <a:pt x="-147" y="855367"/>
                  <a:pt x="9616" y="845605"/>
                  <a:pt x="21661" y="845605"/>
                </a:cubicBezTo>
                <a:cubicBezTo>
                  <a:pt x="33707" y="845605"/>
                  <a:pt x="43470" y="855367"/>
                  <a:pt x="43470" y="867413"/>
                </a:cubicBezTo>
                <a:cubicBezTo>
                  <a:pt x="43506" y="1322452"/>
                  <a:pt x="412423" y="1691303"/>
                  <a:pt x="867461" y="1691260"/>
                </a:cubicBezTo>
                <a:cubicBezTo>
                  <a:pt x="1322529" y="1691216"/>
                  <a:pt x="1691381" y="1322306"/>
                  <a:pt x="1691308" y="867268"/>
                </a:cubicBezTo>
                <a:cubicBezTo>
                  <a:pt x="1691235" y="412258"/>
                  <a:pt x="1322384" y="43421"/>
                  <a:pt x="867389" y="43421"/>
                </a:cubicBezTo>
                <a:cubicBezTo>
                  <a:pt x="855343" y="43421"/>
                  <a:pt x="845581" y="33658"/>
                  <a:pt x="845581" y="21613"/>
                </a:cubicBezTo>
                <a:cubicBezTo>
                  <a:pt x="845581" y="9567"/>
                  <a:pt x="855343" y="-196"/>
                  <a:pt x="867389" y="-196"/>
                </a:cubicBezTo>
                <a:cubicBezTo>
                  <a:pt x="1346519" y="-196"/>
                  <a:pt x="1734925" y="388211"/>
                  <a:pt x="1734925" y="867340"/>
                </a:cubicBezTo>
                <a:cubicBezTo>
                  <a:pt x="1734925" y="1346470"/>
                  <a:pt x="1346519" y="1734876"/>
                  <a:pt x="867389" y="1734876"/>
                </a:cubicBezTo>
                <a:close/>
              </a:path>
            </a:pathLst>
          </a:custGeom>
          <a:solidFill>
            <a:schemeClr val="accent2"/>
          </a:solidFill>
          <a:ln w="7264"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DA3A610D-5791-4F8A-B638-271ECC796254}"/>
              </a:ext>
            </a:extLst>
          </p:cNvPr>
          <p:cNvSpPr/>
          <p:nvPr userDrawn="1"/>
        </p:nvSpPr>
        <p:spPr>
          <a:xfrm>
            <a:off x="7126698" y="3672235"/>
            <a:ext cx="43616" cy="398656"/>
          </a:xfrm>
          <a:custGeom>
            <a:avLst/>
            <a:gdLst>
              <a:gd name="connsiteX0" fmla="*/ 21661 w 43616"/>
              <a:gd name="connsiteY0" fmla="*/ 398461 h 398656"/>
              <a:gd name="connsiteX1" fmla="*/ -147 w 43616"/>
              <a:gd name="connsiteY1" fmla="*/ 376652 h 398656"/>
              <a:gd name="connsiteX2" fmla="*/ -147 w 43616"/>
              <a:gd name="connsiteY2" fmla="*/ 21613 h 398656"/>
              <a:gd name="connsiteX3" fmla="*/ 21661 w 43616"/>
              <a:gd name="connsiteY3" fmla="*/ -196 h 398656"/>
              <a:gd name="connsiteX4" fmla="*/ 43470 w 43616"/>
              <a:gd name="connsiteY4" fmla="*/ 21613 h 398656"/>
              <a:gd name="connsiteX5" fmla="*/ 43470 w 43616"/>
              <a:gd name="connsiteY5" fmla="*/ 376652 h 398656"/>
              <a:gd name="connsiteX6" fmla="*/ 21661 w 43616"/>
              <a:gd name="connsiteY6" fmla="*/ 398461 h 39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16" h="398656">
                <a:moveTo>
                  <a:pt x="21661" y="398461"/>
                </a:moveTo>
                <a:cubicBezTo>
                  <a:pt x="9616" y="398461"/>
                  <a:pt x="-147" y="388698"/>
                  <a:pt x="-147" y="376652"/>
                </a:cubicBezTo>
                <a:lnTo>
                  <a:pt x="-147" y="21613"/>
                </a:lnTo>
                <a:cubicBezTo>
                  <a:pt x="-147" y="9567"/>
                  <a:pt x="9616" y="-196"/>
                  <a:pt x="21661" y="-196"/>
                </a:cubicBezTo>
                <a:cubicBezTo>
                  <a:pt x="33707" y="-196"/>
                  <a:pt x="43470" y="9567"/>
                  <a:pt x="43470" y="21613"/>
                </a:cubicBezTo>
                <a:lnTo>
                  <a:pt x="43470" y="376652"/>
                </a:lnTo>
                <a:cubicBezTo>
                  <a:pt x="43470" y="388698"/>
                  <a:pt x="33707" y="398461"/>
                  <a:pt x="21661" y="398461"/>
                </a:cubicBezTo>
                <a:close/>
              </a:path>
            </a:pathLst>
          </a:custGeom>
          <a:solidFill>
            <a:schemeClr val="accent2"/>
          </a:solidFill>
          <a:ln w="7264"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476536AB-8BC7-4AC7-AE8B-A10B8F5B1DDD}"/>
              </a:ext>
            </a:extLst>
          </p:cNvPr>
          <p:cNvSpPr/>
          <p:nvPr userDrawn="1"/>
        </p:nvSpPr>
        <p:spPr>
          <a:xfrm>
            <a:off x="8161940" y="1136434"/>
            <a:ext cx="2580217" cy="2580217"/>
          </a:xfrm>
          <a:custGeom>
            <a:avLst/>
            <a:gdLst>
              <a:gd name="connsiteX0" fmla="*/ 1289962 w 2580217"/>
              <a:gd name="connsiteY0" fmla="*/ 2580022 h 2580217"/>
              <a:gd name="connsiteX1" fmla="*/ -147 w 2580217"/>
              <a:gd name="connsiteY1" fmla="*/ 1289913 h 2580217"/>
              <a:gd name="connsiteX2" fmla="*/ 1289962 w 2580217"/>
              <a:gd name="connsiteY2" fmla="*/ -196 h 2580217"/>
              <a:gd name="connsiteX3" fmla="*/ 2580070 w 2580217"/>
              <a:gd name="connsiteY3" fmla="*/ 1289913 h 2580217"/>
              <a:gd name="connsiteX4" fmla="*/ 1289962 w 2580217"/>
              <a:gd name="connsiteY4" fmla="*/ 2580022 h 2580217"/>
              <a:gd name="connsiteX5" fmla="*/ 1289962 w 2580217"/>
              <a:gd name="connsiteY5" fmla="*/ 43421 h 2580217"/>
              <a:gd name="connsiteX6" fmla="*/ 43470 w 2580217"/>
              <a:gd name="connsiteY6" fmla="*/ 1289913 h 2580217"/>
              <a:gd name="connsiteX7" fmla="*/ 1289962 w 2580217"/>
              <a:gd name="connsiteY7" fmla="*/ 2536406 h 2580217"/>
              <a:gd name="connsiteX8" fmla="*/ 2536454 w 2580217"/>
              <a:gd name="connsiteY8" fmla="*/ 1289913 h 2580217"/>
              <a:gd name="connsiteX9" fmla="*/ 1289962 w 2580217"/>
              <a:gd name="connsiteY9" fmla="*/ 43421 h 25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0217" h="2580217">
                <a:moveTo>
                  <a:pt x="1289962" y="2580022"/>
                </a:moveTo>
                <a:cubicBezTo>
                  <a:pt x="578574" y="2580022"/>
                  <a:pt x="-147" y="2001301"/>
                  <a:pt x="-147" y="1289913"/>
                </a:cubicBezTo>
                <a:cubicBezTo>
                  <a:pt x="-147" y="578525"/>
                  <a:pt x="578574" y="-196"/>
                  <a:pt x="1289962" y="-196"/>
                </a:cubicBezTo>
                <a:cubicBezTo>
                  <a:pt x="2001350" y="-196"/>
                  <a:pt x="2580070" y="578598"/>
                  <a:pt x="2580070" y="1289913"/>
                </a:cubicBezTo>
                <a:cubicBezTo>
                  <a:pt x="2580070" y="2001229"/>
                  <a:pt x="2001350" y="2580022"/>
                  <a:pt x="1289962" y="2580022"/>
                </a:cubicBezTo>
                <a:close/>
                <a:moveTo>
                  <a:pt x="1289962" y="43421"/>
                </a:moveTo>
                <a:cubicBezTo>
                  <a:pt x="602635" y="43421"/>
                  <a:pt x="43470" y="602587"/>
                  <a:pt x="43470" y="1289913"/>
                </a:cubicBezTo>
                <a:cubicBezTo>
                  <a:pt x="43470" y="1977240"/>
                  <a:pt x="602781" y="2536406"/>
                  <a:pt x="1289962" y="2536406"/>
                </a:cubicBezTo>
                <a:cubicBezTo>
                  <a:pt x="1977143" y="2536406"/>
                  <a:pt x="2536454" y="1977240"/>
                  <a:pt x="2536454" y="1289913"/>
                </a:cubicBezTo>
                <a:cubicBezTo>
                  <a:pt x="2536454" y="602587"/>
                  <a:pt x="1977287" y="43421"/>
                  <a:pt x="1289962" y="43421"/>
                </a:cubicBezTo>
                <a:close/>
              </a:path>
            </a:pathLst>
          </a:custGeom>
          <a:solidFill>
            <a:schemeClr val="accent4"/>
          </a:solidFill>
          <a:ln w="7264"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8FEC4103-40C8-4599-B155-5A5AA0DB6956}"/>
              </a:ext>
            </a:extLst>
          </p:cNvPr>
          <p:cNvSpPr/>
          <p:nvPr userDrawn="1"/>
        </p:nvSpPr>
        <p:spPr>
          <a:xfrm>
            <a:off x="8584512" y="1559006"/>
            <a:ext cx="1735072" cy="1735071"/>
          </a:xfrm>
          <a:custGeom>
            <a:avLst/>
            <a:gdLst>
              <a:gd name="connsiteX0" fmla="*/ 867389 w 1735072"/>
              <a:gd name="connsiteY0" fmla="*/ 1734876 h 1735071"/>
              <a:gd name="connsiteX1" fmla="*/ -147 w 1735072"/>
              <a:gd name="connsiteY1" fmla="*/ 867340 h 1735071"/>
              <a:gd name="connsiteX2" fmla="*/ 867389 w 1735072"/>
              <a:gd name="connsiteY2" fmla="*/ -196 h 1735071"/>
              <a:gd name="connsiteX3" fmla="*/ 889198 w 1735072"/>
              <a:gd name="connsiteY3" fmla="*/ 21613 h 1735071"/>
              <a:gd name="connsiteX4" fmla="*/ 867389 w 1735072"/>
              <a:gd name="connsiteY4" fmla="*/ 43421 h 1735071"/>
              <a:gd name="connsiteX5" fmla="*/ 43470 w 1735072"/>
              <a:gd name="connsiteY5" fmla="*/ 867340 h 1735071"/>
              <a:gd name="connsiteX6" fmla="*/ 867389 w 1735072"/>
              <a:gd name="connsiteY6" fmla="*/ 1691260 h 1735071"/>
              <a:gd name="connsiteX7" fmla="*/ 1691308 w 1735072"/>
              <a:gd name="connsiteY7" fmla="*/ 867340 h 1735071"/>
              <a:gd name="connsiteX8" fmla="*/ 1713117 w 1735072"/>
              <a:gd name="connsiteY8" fmla="*/ 845532 h 1735071"/>
              <a:gd name="connsiteX9" fmla="*/ 1734925 w 1735072"/>
              <a:gd name="connsiteY9" fmla="*/ 867340 h 1735071"/>
              <a:gd name="connsiteX10" fmla="*/ 867389 w 1735072"/>
              <a:gd name="connsiteY10" fmla="*/ 1734876 h 173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5072" h="1735071">
                <a:moveTo>
                  <a:pt x="867389" y="1734876"/>
                </a:moveTo>
                <a:cubicBezTo>
                  <a:pt x="388260" y="1734876"/>
                  <a:pt x="-147" y="1346470"/>
                  <a:pt x="-147" y="867340"/>
                </a:cubicBezTo>
                <a:cubicBezTo>
                  <a:pt x="-147" y="388211"/>
                  <a:pt x="388260" y="-196"/>
                  <a:pt x="867389" y="-196"/>
                </a:cubicBezTo>
                <a:cubicBezTo>
                  <a:pt x="879456" y="-196"/>
                  <a:pt x="889198" y="9567"/>
                  <a:pt x="889198" y="21613"/>
                </a:cubicBezTo>
                <a:cubicBezTo>
                  <a:pt x="889198" y="33658"/>
                  <a:pt x="879456" y="43421"/>
                  <a:pt x="867389" y="43421"/>
                </a:cubicBezTo>
                <a:cubicBezTo>
                  <a:pt x="412322" y="43421"/>
                  <a:pt x="43470" y="412302"/>
                  <a:pt x="43470" y="867340"/>
                </a:cubicBezTo>
                <a:cubicBezTo>
                  <a:pt x="43470" y="1322379"/>
                  <a:pt x="412322" y="1691260"/>
                  <a:pt x="867389" y="1691260"/>
                </a:cubicBezTo>
                <a:cubicBezTo>
                  <a:pt x="1322457" y="1691260"/>
                  <a:pt x="1691308" y="1322379"/>
                  <a:pt x="1691308" y="867340"/>
                </a:cubicBezTo>
                <a:cubicBezTo>
                  <a:pt x="1691308" y="855295"/>
                  <a:pt x="1701049" y="845532"/>
                  <a:pt x="1713117" y="845532"/>
                </a:cubicBezTo>
                <a:cubicBezTo>
                  <a:pt x="1725184" y="845532"/>
                  <a:pt x="1734925" y="855295"/>
                  <a:pt x="1734925" y="867340"/>
                </a:cubicBezTo>
                <a:cubicBezTo>
                  <a:pt x="1734417" y="1346252"/>
                  <a:pt x="1346301" y="1734353"/>
                  <a:pt x="867389" y="1734876"/>
                </a:cubicBezTo>
                <a:close/>
              </a:path>
            </a:pathLst>
          </a:custGeom>
          <a:solidFill>
            <a:schemeClr val="accent4"/>
          </a:solidFill>
          <a:ln w="7264"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A91D8831-CDDB-497B-8B25-692E08717EA7}"/>
              </a:ext>
            </a:extLst>
          </p:cNvPr>
          <p:cNvSpPr/>
          <p:nvPr userDrawn="1"/>
        </p:nvSpPr>
        <p:spPr>
          <a:xfrm>
            <a:off x="9430241" y="3672235"/>
            <a:ext cx="43616" cy="398656"/>
          </a:xfrm>
          <a:custGeom>
            <a:avLst/>
            <a:gdLst>
              <a:gd name="connsiteX0" fmla="*/ 21661 w 43616"/>
              <a:gd name="connsiteY0" fmla="*/ 398461 h 398656"/>
              <a:gd name="connsiteX1" fmla="*/ -147 w 43616"/>
              <a:gd name="connsiteY1" fmla="*/ 376652 h 398656"/>
              <a:gd name="connsiteX2" fmla="*/ -147 w 43616"/>
              <a:gd name="connsiteY2" fmla="*/ 21613 h 398656"/>
              <a:gd name="connsiteX3" fmla="*/ 21661 w 43616"/>
              <a:gd name="connsiteY3" fmla="*/ -196 h 398656"/>
              <a:gd name="connsiteX4" fmla="*/ 43470 w 43616"/>
              <a:gd name="connsiteY4" fmla="*/ 21613 h 398656"/>
              <a:gd name="connsiteX5" fmla="*/ 43470 w 43616"/>
              <a:gd name="connsiteY5" fmla="*/ 376652 h 398656"/>
              <a:gd name="connsiteX6" fmla="*/ 21661 w 43616"/>
              <a:gd name="connsiteY6" fmla="*/ 398461 h 39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16" h="398656">
                <a:moveTo>
                  <a:pt x="21661" y="398461"/>
                </a:moveTo>
                <a:cubicBezTo>
                  <a:pt x="9594" y="398461"/>
                  <a:pt x="-147" y="388698"/>
                  <a:pt x="-147" y="376652"/>
                </a:cubicBezTo>
                <a:lnTo>
                  <a:pt x="-147" y="21613"/>
                </a:lnTo>
                <a:cubicBezTo>
                  <a:pt x="-147" y="9567"/>
                  <a:pt x="9594" y="-196"/>
                  <a:pt x="21661" y="-196"/>
                </a:cubicBezTo>
                <a:cubicBezTo>
                  <a:pt x="33728" y="-196"/>
                  <a:pt x="43470" y="9567"/>
                  <a:pt x="43470" y="21613"/>
                </a:cubicBezTo>
                <a:lnTo>
                  <a:pt x="43470" y="376652"/>
                </a:lnTo>
                <a:cubicBezTo>
                  <a:pt x="43470" y="388698"/>
                  <a:pt x="33728" y="398461"/>
                  <a:pt x="21661" y="398461"/>
                </a:cubicBezTo>
                <a:close/>
              </a:path>
            </a:pathLst>
          </a:custGeom>
          <a:solidFill>
            <a:schemeClr val="accent4"/>
          </a:solidFill>
          <a:ln w="7264" cap="flat">
            <a:noFill/>
            <a:prstDash val="solid"/>
            <a:miter/>
          </a:ln>
        </p:spPr>
        <p:txBody>
          <a:bodyPr rtlCol="0" anchor="ctr"/>
          <a:lstStyle/>
          <a:p>
            <a:endParaRPr lang="LID4096"/>
          </a:p>
        </p:txBody>
      </p:sp>
      <p:sp>
        <p:nvSpPr>
          <p:cNvPr id="71" name="Text Placeholder 2">
            <a:extLst>
              <a:ext uri="{FF2B5EF4-FFF2-40B4-BE49-F238E27FC236}">
                <a16:creationId xmlns:a16="http://schemas.microsoft.com/office/drawing/2014/main" id="{4AA7E7D1-7D54-4DC5-AB36-CD9DDBB90F94}"/>
              </a:ext>
            </a:extLst>
          </p:cNvPr>
          <p:cNvSpPr>
            <a:spLocks noGrp="1"/>
          </p:cNvSpPr>
          <p:nvPr>
            <p:ph type="body" idx="1" hasCustomPrompt="1"/>
          </p:nvPr>
        </p:nvSpPr>
        <p:spPr>
          <a:xfrm>
            <a:off x="1243944" y="4219053"/>
            <a:ext cx="2262563" cy="412587"/>
          </a:xfrm>
        </p:spPr>
        <p:txBody>
          <a:bodyPr anchor="t" anchorCtr="0">
            <a:noAutofit/>
          </a:bodyPr>
          <a:lstStyle>
            <a:lvl1pPr marL="0" indent="0">
              <a:spcBef>
                <a:spcPts val="0"/>
              </a:spcBef>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77" name="Text Placeholder 2">
            <a:extLst>
              <a:ext uri="{FF2B5EF4-FFF2-40B4-BE49-F238E27FC236}">
                <a16:creationId xmlns:a16="http://schemas.microsoft.com/office/drawing/2014/main" id="{63E9DF93-D9E9-43AE-B951-3E5A32AA6E71}"/>
              </a:ext>
            </a:extLst>
          </p:cNvPr>
          <p:cNvSpPr>
            <a:spLocks noGrp="1"/>
          </p:cNvSpPr>
          <p:nvPr>
            <p:ph type="body" idx="13" hasCustomPrompt="1"/>
          </p:nvPr>
        </p:nvSpPr>
        <p:spPr>
          <a:xfrm>
            <a:off x="3636430" y="4214895"/>
            <a:ext cx="2262563" cy="412587"/>
          </a:xfrm>
        </p:spPr>
        <p:txBody>
          <a:bodyPr anchor="t" anchorCtr="0">
            <a:noAutofit/>
          </a:bodyPr>
          <a:lstStyle>
            <a:lvl1pPr marL="0" indent="0">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79" name="Text Placeholder 2">
            <a:extLst>
              <a:ext uri="{FF2B5EF4-FFF2-40B4-BE49-F238E27FC236}">
                <a16:creationId xmlns:a16="http://schemas.microsoft.com/office/drawing/2014/main" id="{4BE5A7B4-526E-4747-AD0A-417500366112}"/>
              </a:ext>
            </a:extLst>
          </p:cNvPr>
          <p:cNvSpPr>
            <a:spLocks noGrp="1"/>
          </p:cNvSpPr>
          <p:nvPr>
            <p:ph type="body" idx="15" hasCustomPrompt="1"/>
          </p:nvPr>
        </p:nvSpPr>
        <p:spPr>
          <a:xfrm>
            <a:off x="6031259" y="4214895"/>
            <a:ext cx="2262563" cy="412587"/>
          </a:xfrm>
        </p:spPr>
        <p:txBody>
          <a:bodyPr anchor="t" anchorCtr="0">
            <a:noAutofit/>
          </a:bodyPr>
          <a:lstStyle>
            <a:lvl1pPr marL="0" indent="0">
              <a:spcBef>
                <a:spcPts val="0"/>
              </a:spcBef>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81" name="Text Placeholder 2">
            <a:extLst>
              <a:ext uri="{FF2B5EF4-FFF2-40B4-BE49-F238E27FC236}">
                <a16:creationId xmlns:a16="http://schemas.microsoft.com/office/drawing/2014/main" id="{0A51717E-C5F1-4AD6-892A-F8CC0853F78C}"/>
              </a:ext>
            </a:extLst>
          </p:cNvPr>
          <p:cNvSpPr>
            <a:spLocks noGrp="1"/>
          </p:cNvSpPr>
          <p:nvPr>
            <p:ph type="body" idx="17" hasCustomPrompt="1"/>
          </p:nvPr>
        </p:nvSpPr>
        <p:spPr>
          <a:xfrm>
            <a:off x="8431820" y="4214895"/>
            <a:ext cx="2262563" cy="412587"/>
          </a:xfrm>
        </p:spPr>
        <p:txBody>
          <a:bodyPr anchor="t" anchorCtr="0">
            <a:noAutofit/>
          </a:bodyPr>
          <a:lstStyle>
            <a:lvl1pPr marL="0" indent="0">
              <a:spcBef>
                <a:spcPts val="0"/>
              </a:spcBef>
              <a:buNone/>
              <a:defRPr sz="16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84" name="Text Placeholder 83">
            <a:extLst>
              <a:ext uri="{FF2B5EF4-FFF2-40B4-BE49-F238E27FC236}">
                <a16:creationId xmlns:a16="http://schemas.microsoft.com/office/drawing/2014/main" id="{DCAB2173-55AA-48F3-8184-AB4E99B6B236}"/>
              </a:ext>
            </a:extLst>
          </p:cNvPr>
          <p:cNvSpPr>
            <a:spLocks noGrp="1"/>
          </p:cNvSpPr>
          <p:nvPr>
            <p:ph type="body" sz="quarter" idx="19"/>
          </p:nvPr>
        </p:nvSpPr>
        <p:spPr>
          <a:xfrm>
            <a:off x="1247985" y="4692284"/>
            <a:ext cx="2258522" cy="1355725"/>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Edit Master text styles</a:t>
            </a:r>
          </a:p>
        </p:txBody>
      </p:sp>
      <p:sp>
        <p:nvSpPr>
          <p:cNvPr id="85" name="Text Placeholder 83">
            <a:extLst>
              <a:ext uri="{FF2B5EF4-FFF2-40B4-BE49-F238E27FC236}">
                <a16:creationId xmlns:a16="http://schemas.microsoft.com/office/drawing/2014/main" id="{2040499D-2110-4A70-AD98-6CA7F86E2FA5}"/>
              </a:ext>
            </a:extLst>
          </p:cNvPr>
          <p:cNvSpPr>
            <a:spLocks noGrp="1"/>
          </p:cNvSpPr>
          <p:nvPr>
            <p:ph type="body" sz="quarter" idx="20"/>
          </p:nvPr>
        </p:nvSpPr>
        <p:spPr>
          <a:xfrm>
            <a:off x="3638450" y="4692284"/>
            <a:ext cx="2258522" cy="1355725"/>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Edit Master text styles</a:t>
            </a:r>
          </a:p>
        </p:txBody>
      </p:sp>
      <p:sp>
        <p:nvSpPr>
          <p:cNvPr id="86" name="Text Placeholder 83">
            <a:extLst>
              <a:ext uri="{FF2B5EF4-FFF2-40B4-BE49-F238E27FC236}">
                <a16:creationId xmlns:a16="http://schemas.microsoft.com/office/drawing/2014/main" id="{85303D81-BC2B-47F3-8EBF-57EE2A4AA14B}"/>
              </a:ext>
            </a:extLst>
          </p:cNvPr>
          <p:cNvSpPr>
            <a:spLocks noGrp="1"/>
          </p:cNvSpPr>
          <p:nvPr>
            <p:ph type="body" sz="quarter" idx="21"/>
          </p:nvPr>
        </p:nvSpPr>
        <p:spPr>
          <a:xfrm>
            <a:off x="6033603" y="4692284"/>
            <a:ext cx="2258522" cy="1355725"/>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Edit Master text styles</a:t>
            </a:r>
          </a:p>
        </p:txBody>
      </p:sp>
      <p:sp>
        <p:nvSpPr>
          <p:cNvPr id="87" name="Text Placeholder 83">
            <a:extLst>
              <a:ext uri="{FF2B5EF4-FFF2-40B4-BE49-F238E27FC236}">
                <a16:creationId xmlns:a16="http://schemas.microsoft.com/office/drawing/2014/main" id="{C7ACDDB9-6060-4B9B-A68D-20F5CB20B073}"/>
              </a:ext>
            </a:extLst>
          </p:cNvPr>
          <p:cNvSpPr>
            <a:spLocks noGrp="1"/>
          </p:cNvSpPr>
          <p:nvPr>
            <p:ph type="body" sz="quarter" idx="22"/>
          </p:nvPr>
        </p:nvSpPr>
        <p:spPr>
          <a:xfrm>
            <a:off x="8431820" y="4692283"/>
            <a:ext cx="2258522" cy="1355725"/>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Edit Master text styles</a:t>
            </a:r>
          </a:p>
        </p:txBody>
      </p:sp>
    </p:spTree>
    <p:extLst>
      <p:ext uri="{BB962C8B-B14F-4D97-AF65-F5344CB8AC3E}">
        <p14:creationId xmlns:p14="http://schemas.microsoft.com/office/powerpoint/2010/main" val="3147535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5734B3FD-11C2-5B42-BEEB-09BBBF3836B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8964" y="518618"/>
            <a:ext cx="2292788" cy="1017223"/>
          </a:xfrm>
          <a:prstGeom prst="rect">
            <a:avLst/>
          </a:prstGeom>
        </p:spPr>
      </p:pic>
      <p:sp>
        <p:nvSpPr>
          <p:cNvPr id="4" name="Text Placeholder 7">
            <a:extLst>
              <a:ext uri="{FF2B5EF4-FFF2-40B4-BE49-F238E27FC236}">
                <a16:creationId xmlns:a16="http://schemas.microsoft.com/office/drawing/2014/main" id="{00619EA9-E2EA-ED49-B99D-693AF40F88F0}"/>
              </a:ext>
            </a:extLst>
          </p:cNvPr>
          <p:cNvSpPr>
            <a:spLocks noGrp="1"/>
          </p:cNvSpPr>
          <p:nvPr>
            <p:ph type="body" sz="quarter" idx="25" hasCustomPrompt="1"/>
          </p:nvPr>
        </p:nvSpPr>
        <p:spPr>
          <a:xfrm>
            <a:off x="825868" y="4449771"/>
            <a:ext cx="6519477" cy="431296"/>
          </a:xfrm>
          <a:prstGeom prst="rect">
            <a:avLst/>
          </a:prstGeom>
        </p:spPr>
        <p:txBody>
          <a:bodyPr/>
          <a:lstStyle>
            <a:lvl1pPr marL="0" indent="0">
              <a:lnSpc>
                <a:spcPct val="100000"/>
              </a:lnSpc>
              <a:spcBef>
                <a:spcPts val="1400"/>
              </a:spcBef>
              <a:spcAft>
                <a:spcPts val="1400"/>
              </a:spcAft>
              <a:tabLst/>
              <a:defRPr sz="2400" b="0">
                <a:solidFill>
                  <a:schemeClr val="bg1"/>
                </a:solidFill>
                <a:latin typeface="+mn-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a:t>Click to add sub-title</a:t>
            </a:r>
          </a:p>
        </p:txBody>
      </p:sp>
      <p:sp>
        <p:nvSpPr>
          <p:cNvPr id="5" name="Title 1">
            <a:extLst>
              <a:ext uri="{FF2B5EF4-FFF2-40B4-BE49-F238E27FC236}">
                <a16:creationId xmlns:a16="http://schemas.microsoft.com/office/drawing/2014/main" id="{CCFEEACA-47CD-9A4E-8D64-E062AD0E20DF}"/>
              </a:ext>
            </a:extLst>
          </p:cNvPr>
          <p:cNvSpPr>
            <a:spLocks noGrp="1"/>
          </p:cNvSpPr>
          <p:nvPr>
            <p:ph type="ctrTitle" hasCustomPrompt="1"/>
          </p:nvPr>
        </p:nvSpPr>
        <p:spPr>
          <a:xfrm>
            <a:off x="825868" y="2824372"/>
            <a:ext cx="5270131" cy="1405984"/>
          </a:xfrm>
          <a:prstGeom prst="rect">
            <a:avLst/>
          </a:prstGeom>
        </p:spPr>
        <p:txBody>
          <a:bodyPr lIns="0" tIns="0" rIns="0" bIns="0" anchor="t" anchorCtr="0">
            <a:normAutofit/>
          </a:bodyPr>
          <a:lstStyle>
            <a:lvl1pPr algn="l">
              <a:defRPr sz="5000">
                <a:solidFill>
                  <a:schemeClr val="bg1"/>
                </a:solidFill>
              </a:defRPr>
            </a:lvl1pPr>
          </a:lstStyle>
          <a:p>
            <a:r>
              <a:rPr lang="en-GB"/>
              <a:t>Click to add title</a:t>
            </a:r>
            <a:endParaRPr lang="en-US"/>
          </a:p>
        </p:txBody>
      </p:sp>
    </p:spTree>
    <p:extLst>
      <p:ext uri="{BB962C8B-B14F-4D97-AF65-F5344CB8AC3E}">
        <p14:creationId xmlns:p14="http://schemas.microsoft.com/office/powerpoint/2010/main" val="10442892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6" userDrawn="1">
          <p15:clr>
            <a:srgbClr val="FBAE40"/>
          </p15:clr>
        </p15:guide>
        <p15:guide id="4" orient="horz" pos="70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5734B3FD-11C2-5B42-BEEB-09BBBF3836B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8964" y="518618"/>
            <a:ext cx="2292788" cy="1017223"/>
          </a:xfrm>
          <a:prstGeom prst="rect">
            <a:avLst/>
          </a:prstGeom>
        </p:spPr>
      </p:pic>
      <p:sp>
        <p:nvSpPr>
          <p:cNvPr id="4" name="Text Placeholder 7">
            <a:extLst>
              <a:ext uri="{FF2B5EF4-FFF2-40B4-BE49-F238E27FC236}">
                <a16:creationId xmlns:a16="http://schemas.microsoft.com/office/drawing/2014/main" id="{B3F449B8-289F-414B-BC79-6347FCC4F22E}"/>
              </a:ext>
            </a:extLst>
          </p:cNvPr>
          <p:cNvSpPr>
            <a:spLocks noGrp="1"/>
          </p:cNvSpPr>
          <p:nvPr>
            <p:ph type="body" sz="quarter" idx="25" hasCustomPrompt="1"/>
          </p:nvPr>
        </p:nvSpPr>
        <p:spPr>
          <a:xfrm>
            <a:off x="825868" y="4449771"/>
            <a:ext cx="6519477" cy="431296"/>
          </a:xfrm>
          <a:prstGeom prst="rect">
            <a:avLst/>
          </a:prstGeom>
        </p:spPr>
        <p:txBody>
          <a:bodyPr/>
          <a:lstStyle>
            <a:lvl1pPr marL="0" indent="0">
              <a:lnSpc>
                <a:spcPct val="100000"/>
              </a:lnSpc>
              <a:spcBef>
                <a:spcPts val="1400"/>
              </a:spcBef>
              <a:spcAft>
                <a:spcPts val="1400"/>
              </a:spcAft>
              <a:tabLst/>
              <a:defRPr sz="2400" b="0">
                <a:solidFill>
                  <a:schemeClr val="bg1"/>
                </a:solidFill>
                <a:latin typeface="+mn-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a:t>Click to add sub-title</a:t>
            </a:r>
          </a:p>
        </p:txBody>
      </p:sp>
      <p:sp>
        <p:nvSpPr>
          <p:cNvPr id="5" name="Title 1">
            <a:extLst>
              <a:ext uri="{FF2B5EF4-FFF2-40B4-BE49-F238E27FC236}">
                <a16:creationId xmlns:a16="http://schemas.microsoft.com/office/drawing/2014/main" id="{AC10B2E1-0E21-2442-B315-BA2BBD77ADCA}"/>
              </a:ext>
            </a:extLst>
          </p:cNvPr>
          <p:cNvSpPr>
            <a:spLocks noGrp="1"/>
          </p:cNvSpPr>
          <p:nvPr>
            <p:ph type="ctrTitle" hasCustomPrompt="1"/>
          </p:nvPr>
        </p:nvSpPr>
        <p:spPr>
          <a:xfrm>
            <a:off x="825868" y="2824372"/>
            <a:ext cx="5270131" cy="1405984"/>
          </a:xfrm>
          <a:prstGeom prst="rect">
            <a:avLst/>
          </a:prstGeom>
        </p:spPr>
        <p:txBody>
          <a:bodyPr lIns="0" tIns="0" rIns="0" bIns="0" anchor="t" anchorCtr="0">
            <a:normAutofit/>
          </a:bodyPr>
          <a:lstStyle>
            <a:lvl1pPr algn="l">
              <a:defRPr sz="5000">
                <a:solidFill>
                  <a:schemeClr val="bg1"/>
                </a:solidFill>
              </a:defRPr>
            </a:lvl1pPr>
          </a:lstStyle>
          <a:p>
            <a:r>
              <a:rPr lang="en-GB"/>
              <a:t>Click to add title</a:t>
            </a:r>
            <a:endParaRPr lang="en-US"/>
          </a:p>
        </p:txBody>
      </p:sp>
    </p:spTree>
    <p:extLst>
      <p:ext uri="{BB962C8B-B14F-4D97-AF65-F5344CB8AC3E}">
        <p14:creationId xmlns:p14="http://schemas.microsoft.com/office/powerpoint/2010/main" val="41569864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6" userDrawn="1">
          <p15:clr>
            <a:srgbClr val="FBAE40"/>
          </p15:clr>
        </p15:guide>
        <p15:guide id="4" orient="horz" pos="70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5734B3FD-11C2-5B42-BEEB-09BBBF3836B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8964" y="518618"/>
            <a:ext cx="2292788" cy="1017223"/>
          </a:xfrm>
          <a:prstGeom prst="rect">
            <a:avLst/>
          </a:prstGeom>
        </p:spPr>
      </p:pic>
      <p:sp>
        <p:nvSpPr>
          <p:cNvPr id="4" name="Text Placeholder 7">
            <a:extLst>
              <a:ext uri="{FF2B5EF4-FFF2-40B4-BE49-F238E27FC236}">
                <a16:creationId xmlns:a16="http://schemas.microsoft.com/office/drawing/2014/main" id="{DB1BE0F9-DA0C-A040-9F50-E19BD7C63479}"/>
              </a:ext>
            </a:extLst>
          </p:cNvPr>
          <p:cNvSpPr>
            <a:spLocks noGrp="1"/>
          </p:cNvSpPr>
          <p:nvPr>
            <p:ph type="body" sz="quarter" idx="25" hasCustomPrompt="1"/>
          </p:nvPr>
        </p:nvSpPr>
        <p:spPr>
          <a:xfrm>
            <a:off x="825868" y="4449771"/>
            <a:ext cx="6519477" cy="431296"/>
          </a:xfrm>
          <a:prstGeom prst="rect">
            <a:avLst/>
          </a:prstGeom>
        </p:spPr>
        <p:txBody>
          <a:bodyPr/>
          <a:lstStyle>
            <a:lvl1pPr marL="0" indent="0">
              <a:lnSpc>
                <a:spcPct val="100000"/>
              </a:lnSpc>
              <a:spcBef>
                <a:spcPts val="1400"/>
              </a:spcBef>
              <a:spcAft>
                <a:spcPts val="1400"/>
              </a:spcAft>
              <a:tabLst/>
              <a:defRPr sz="2400" b="0">
                <a:solidFill>
                  <a:schemeClr val="bg1"/>
                </a:solidFill>
                <a:latin typeface="+mn-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a:t>Click to add sub-title</a:t>
            </a:r>
          </a:p>
        </p:txBody>
      </p:sp>
      <p:sp>
        <p:nvSpPr>
          <p:cNvPr id="5" name="Title 1">
            <a:extLst>
              <a:ext uri="{FF2B5EF4-FFF2-40B4-BE49-F238E27FC236}">
                <a16:creationId xmlns:a16="http://schemas.microsoft.com/office/drawing/2014/main" id="{D72F1B20-C9A3-F648-8A39-BE3D0E6A3706}"/>
              </a:ext>
            </a:extLst>
          </p:cNvPr>
          <p:cNvSpPr>
            <a:spLocks noGrp="1"/>
          </p:cNvSpPr>
          <p:nvPr>
            <p:ph type="ctrTitle" hasCustomPrompt="1"/>
          </p:nvPr>
        </p:nvSpPr>
        <p:spPr>
          <a:xfrm>
            <a:off x="825868" y="2824372"/>
            <a:ext cx="5270131" cy="1405984"/>
          </a:xfrm>
          <a:prstGeom prst="rect">
            <a:avLst/>
          </a:prstGeom>
        </p:spPr>
        <p:txBody>
          <a:bodyPr lIns="0" tIns="0" rIns="0" bIns="0" anchor="t" anchorCtr="0">
            <a:normAutofit/>
          </a:bodyPr>
          <a:lstStyle>
            <a:lvl1pPr algn="l">
              <a:defRPr sz="5000">
                <a:solidFill>
                  <a:schemeClr val="bg1"/>
                </a:solidFill>
              </a:defRPr>
            </a:lvl1pPr>
          </a:lstStyle>
          <a:p>
            <a:r>
              <a:rPr lang="en-GB"/>
              <a:t>Click to add title</a:t>
            </a:r>
            <a:endParaRPr lang="en-US"/>
          </a:p>
        </p:txBody>
      </p:sp>
    </p:spTree>
    <p:extLst>
      <p:ext uri="{BB962C8B-B14F-4D97-AF65-F5344CB8AC3E}">
        <p14:creationId xmlns:p14="http://schemas.microsoft.com/office/powerpoint/2010/main" val="39797719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6" userDrawn="1">
          <p15:clr>
            <a:srgbClr val="FBAE40"/>
          </p15:clr>
        </p15:guide>
        <p15:guide id="4" orient="horz" pos="70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1">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2E05AE88-073A-4849-97C2-90061D6F5D51}"/>
              </a:ext>
            </a:extLst>
          </p:cNvPr>
          <p:cNvSpPr>
            <a:spLocks noGrp="1"/>
          </p:cNvSpPr>
          <p:nvPr>
            <p:ph type="pic" sz="quarter" idx="16" hasCustomPrompt="1"/>
          </p:nvPr>
        </p:nvSpPr>
        <p:spPr>
          <a:xfrm>
            <a:off x="643573" y="1749474"/>
            <a:ext cx="1448593" cy="1081893"/>
          </a:xfrm>
          <a:prstGeom prst="rect">
            <a:avLst/>
          </a:prstGeom>
        </p:spPr>
        <p:txBody>
          <a:bodyPr/>
          <a:lstStyle>
            <a:lvl1pPr>
              <a:defRPr sz="1200"/>
            </a:lvl1pPr>
          </a:lstStyle>
          <a:p>
            <a:r>
              <a:rPr lang="en-GB"/>
              <a:t>Click to add icon</a:t>
            </a:r>
          </a:p>
        </p:txBody>
      </p:sp>
      <p:sp>
        <p:nvSpPr>
          <p:cNvPr id="26" name="Picture Placeholder 4">
            <a:extLst>
              <a:ext uri="{FF2B5EF4-FFF2-40B4-BE49-F238E27FC236}">
                <a16:creationId xmlns:a16="http://schemas.microsoft.com/office/drawing/2014/main" id="{52FAE6F8-8F8E-2649-B90D-DA4DA2536717}"/>
              </a:ext>
            </a:extLst>
          </p:cNvPr>
          <p:cNvSpPr>
            <a:spLocks noGrp="1"/>
          </p:cNvSpPr>
          <p:nvPr>
            <p:ph type="pic" sz="quarter" idx="17" hasCustomPrompt="1"/>
          </p:nvPr>
        </p:nvSpPr>
        <p:spPr>
          <a:xfrm>
            <a:off x="643573" y="3055531"/>
            <a:ext cx="1448593" cy="108189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1200"/>
            </a:lvl1pPr>
          </a:lstStyle>
          <a:p>
            <a:pPr marL="0" marR="0" lvl="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a:pPr>
            <a:r>
              <a:rPr lang="en-GB"/>
              <a:t>Click to add icon</a:t>
            </a:r>
          </a:p>
        </p:txBody>
      </p:sp>
      <p:sp>
        <p:nvSpPr>
          <p:cNvPr id="30" name="Picture Placeholder 4">
            <a:extLst>
              <a:ext uri="{FF2B5EF4-FFF2-40B4-BE49-F238E27FC236}">
                <a16:creationId xmlns:a16="http://schemas.microsoft.com/office/drawing/2014/main" id="{8B046AB1-A349-6A43-86D1-B3494A93099F}"/>
              </a:ext>
            </a:extLst>
          </p:cNvPr>
          <p:cNvSpPr>
            <a:spLocks noGrp="1"/>
          </p:cNvSpPr>
          <p:nvPr>
            <p:ph type="pic" sz="quarter" idx="18" hasCustomPrompt="1"/>
          </p:nvPr>
        </p:nvSpPr>
        <p:spPr>
          <a:xfrm>
            <a:off x="643573" y="4361588"/>
            <a:ext cx="1448593" cy="108189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1200"/>
            </a:lvl1pPr>
          </a:lstStyle>
          <a:p>
            <a:pPr marL="0" marR="0" lvl="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a:pPr>
            <a:r>
              <a:rPr lang="en-GB"/>
              <a:t>Click to add icon</a:t>
            </a:r>
          </a:p>
        </p:txBody>
      </p:sp>
      <p:sp>
        <p:nvSpPr>
          <p:cNvPr id="12" name="Rectangle 11">
            <a:extLst>
              <a:ext uri="{FF2B5EF4-FFF2-40B4-BE49-F238E27FC236}">
                <a16:creationId xmlns:a16="http://schemas.microsoft.com/office/drawing/2014/main" id="{7279B64C-68D7-3347-8539-A7A22961661E}"/>
              </a:ext>
            </a:extLst>
          </p:cNvPr>
          <p:cNvSpPr/>
          <p:nvPr userDrawn="1"/>
        </p:nvSpPr>
        <p:spPr>
          <a:xfrm>
            <a:off x="8229600" y="0"/>
            <a:ext cx="3962400" cy="6858000"/>
          </a:xfrm>
          <a:prstGeom prst="rect">
            <a:avLst/>
          </a:prstGeom>
          <a:gradFill>
            <a:gsLst>
              <a:gs pos="56000">
                <a:schemeClr val="accent2"/>
              </a:gs>
              <a:gs pos="0">
                <a:schemeClr val="accent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DE035FB-88A5-F24B-8B4B-C2B56431ECCB}"/>
              </a:ext>
            </a:extLst>
          </p:cNvPr>
          <p:cNvSpPr/>
          <p:nvPr userDrawn="1"/>
        </p:nvSpPr>
        <p:spPr>
          <a:xfrm>
            <a:off x="3154017" y="6219824"/>
            <a:ext cx="9037982" cy="638175"/>
          </a:xfrm>
          <a:prstGeom prst="rect">
            <a:avLst/>
          </a:prstGeom>
          <a:gradFill>
            <a:gsLst>
              <a:gs pos="0">
                <a:schemeClr val="bg1">
                  <a:alpha val="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AAEFFCC1-795C-6545-B5FC-9C252A0C89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1767" y="6302027"/>
            <a:ext cx="1106133" cy="513961"/>
          </a:xfrm>
          <a:prstGeom prst="rect">
            <a:avLst/>
          </a:prstGeom>
        </p:spPr>
      </p:pic>
      <p:sp>
        <p:nvSpPr>
          <p:cNvPr id="2" name="Title 1">
            <a:extLst>
              <a:ext uri="{FF2B5EF4-FFF2-40B4-BE49-F238E27FC236}">
                <a16:creationId xmlns:a16="http://schemas.microsoft.com/office/drawing/2014/main" id="{99D93F20-5939-42BA-A606-B99FB95B02B9}"/>
              </a:ext>
            </a:extLst>
          </p:cNvPr>
          <p:cNvSpPr>
            <a:spLocks noGrp="1"/>
          </p:cNvSpPr>
          <p:nvPr>
            <p:ph type="title" hasCustomPrompt="1"/>
          </p:nvPr>
        </p:nvSpPr>
        <p:spPr>
          <a:xfrm>
            <a:off x="623888" y="303713"/>
            <a:ext cx="7143004" cy="761738"/>
          </a:xfrm>
          <a:prstGeom prst="rect">
            <a:avLst/>
          </a:prstGeom>
        </p:spPr>
        <p:txBody>
          <a:bodyPr lIns="0" tIns="0" rIns="0" bIns="0" anchor="t" anchorCtr="0"/>
          <a:lstStyle>
            <a:lvl1pPr>
              <a:defRPr sz="4000">
                <a:gradFill>
                  <a:gsLst>
                    <a:gs pos="56000">
                      <a:schemeClr val="accent2"/>
                    </a:gs>
                    <a:gs pos="0">
                      <a:schemeClr val="accent2"/>
                    </a:gs>
                    <a:gs pos="100000">
                      <a:schemeClr val="accent1"/>
                    </a:gs>
                  </a:gsLst>
                  <a:lin ang="0" scaled="0"/>
                </a:gradFill>
              </a:defRPr>
            </a:lvl1pPr>
          </a:lstStyle>
          <a:p>
            <a:r>
              <a:rPr lang="en-GB"/>
              <a:t>Click to add title</a:t>
            </a:r>
            <a:endParaRPr lang="en-US"/>
          </a:p>
        </p:txBody>
      </p:sp>
      <p:grpSp>
        <p:nvGrpSpPr>
          <p:cNvPr id="22" name="Group 21">
            <a:extLst>
              <a:ext uri="{FF2B5EF4-FFF2-40B4-BE49-F238E27FC236}">
                <a16:creationId xmlns:a16="http://schemas.microsoft.com/office/drawing/2014/main" id="{332C9367-6494-8A47-AC8C-4182C6AE5532}"/>
              </a:ext>
            </a:extLst>
          </p:cNvPr>
          <p:cNvGrpSpPr/>
          <p:nvPr userDrawn="1"/>
        </p:nvGrpSpPr>
        <p:grpSpPr>
          <a:xfrm>
            <a:off x="8197851" y="3144472"/>
            <a:ext cx="647687" cy="375053"/>
            <a:chOff x="7685781" y="3144472"/>
            <a:chExt cx="647687" cy="375053"/>
          </a:xfrm>
        </p:grpSpPr>
        <p:sp>
          <p:nvSpPr>
            <p:cNvPr id="20" name="object 4">
              <a:extLst>
                <a:ext uri="{FF2B5EF4-FFF2-40B4-BE49-F238E27FC236}">
                  <a16:creationId xmlns:a16="http://schemas.microsoft.com/office/drawing/2014/main" id="{950B1734-3EAB-7B45-ABC0-32DE73867F80}"/>
                </a:ext>
              </a:extLst>
            </p:cNvPr>
            <p:cNvSpPr/>
            <p:nvPr userDrawn="1"/>
          </p:nvSpPr>
          <p:spPr>
            <a:xfrm>
              <a:off x="8145942" y="3144472"/>
              <a:ext cx="187526" cy="375053"/>
            </a:xfrm>
            <a:custGeom>
              <a:avLst/>
              <a:gdLst/>
              <a:ahLst/>
              <a:cxnLst/>
              <a:rect l="l" t="t" r="r" b="b"/>
              <a:pathLst>
                <a:path w="309244" h="618489">
                  <a:moveTo>
                    <a:pt x="0" y="618389"/>
                  </a:moveTo>
                  <a:lnTo>
                    <a:pt x="309194" y="309194"/>
                  </a:lnTo>
                  <a:lnTo>
                    <a:pt x="10" y="0"/>
                  </a:lnTo>
                </a:path>
              </a:pathLst>
            </a:custGeom>
            <a:ln w="62825">
              <a:solidFill>
                <a:srgbClr val="FFFFFF"/>
              </a:solidFill>
            </a:ln>
          </p:spPr>
          <p:txBody>
            <a:bodyPr wrap="square" lIns="0" tIns="0" rIns="0" bIns="0" rtlCol="0"/>
            <a:lstStyle/>
            <a:p>
              <a:pPr algn="l" rtl="0"/>
              <a:endParaRPr/>
            </a:p>
          </p:txBody>
        </p:sp>
        <p:sp>
          <p:nvSpPr>
            <p:cNvPr id="21" name="object 5">
              <a:extLst>
                <a:ext uri="{FF2B5EF4-FFF2-40B4-BE49-F238E27FC236}">
                  <a16:creationId xmlns:a16="http://schemas.microsoft.com/office/drawing/2014/main" id="{9251126C-6618-4548-A231-D53C44B4AE32}"/>
                </a:ext>
              </a:extLst>
            </p:cNvPr>
            <p:cNvSpPr/>
            <p:nvPr userDrawn="1"/>
          </p:nvSpPr>
          <p:spPr>
            <a:xfrm>
              <a:off x="7685781" y="3331979"/>
              <a:ext cx="640362" cy="0"/>
            </a:xfrm>
            <a:custGeom>
              <a:avLst/>
              <a:gdLst/>
              <a:ahLst/>
              <a:cxnLst/>
              <a:rect l="l" t="t" r="r" b="b"/>
              <a:pathLst>
                <a:path w="1056005">
                  <a:moveTo>
                    <a:pt x="0" y="0"/>
                  </a:moveTo>
                  <a:lnTo>
                    <a:pt x="1055465" y="0"/>
                  </a:lnTo>
                </a:path>
              </a:pathLst>
            </a:custGeom>
            <a:ln w="62825">
              <a:solidFill>
                <a:srgbClr val="FFFFFF"/>
              </a:solidFill>
            </a:ln>
          </p:spPr>
          <p:txBody>
            <a:bodyPr wrap="square" lIns="0" tIns="0" rIns="0" bIns="0" rtlCol="0"/>
            <a:lstStyle/>
            <a:p>
              <a:pPr algn="l" rtl="0"/>
              <a:endParaRPr/>
            </a:p>
          </p:txBody>
        </p:sp>
      </p:grpSp>
      <p:sp>
        <p:nvSpPr>
          <p:cNvPr id="11" name="Rectangle 10">
            <a:extLst>
              <a:ext uri="{FF2B5EF4-FFF2-40B4-BE49-F238E27FC236}">
                <a16:creationId xmlns:a16="http://schemas.microsoft.com/office/drawing/2014/main" id="{3AFA8061-F652-9D42-9198-C98428BEF567}"/>
              </a:ext>
            </a:extLst>
          </p:cNvPr>
          <p:cNvSpPr/>
          <p:nvPr userDrawn="1"/>
        </p:nvSpPr>
        <p:spPr>
          <a:xfrm>
            <a:off x="8166104" y="1"/>
            <a:ext cx="63495" cy="6858000"/>
          </a:xfrm>
          <a:prstGeom prst="rect">
            <a:avLst/>
          </a:prstGeom>
          <a:gradFill flip="none" rotWithShape="1">
            <a:gsLst>
              <a:gs pos="100000">
                <a:srgbClr val="E8E7E6"/>
              </a:gs>
              <a:gs pos="0">
                <a:srgbClr val="E8E7E6"/>
              </a:gs>
              <a:gs pos="25000">
                <a:srgbClr val="918D91"/>
              </a:gs>
              <a:gs pos="73000">
                <a:srgbClr val="918D91"/>
              </a:gs>
              <a:gs pos="48000">
                <a:srgbClr val="F2F1F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5">
            <a:extLst>
              <a:ext uri="{FF2B5EF4-FFF2-40B4-BE49-F238E27FC236}">
                <a16:creationId xmlns:a16="http://schemas.microsoft.com/office/drawing/2014/main" id="{A19B2A45-B44B-A041-96EC-E3B6B48882C2}"/>
              </a:ext>
            </a:extLst>
          </p:cNvPr>
          <p:cNvSpPr>
            <a:spLocks noGrp="1"/>
          </p:cNvSpPr>
          <p:nvPr>
            <p:ph type="body" sz="quarter" idx="21" hasCustomPrompt="1"/>
          </p:nvPr>
        </p:nvSpPr>
        <p:spPr>
          <a:xfrm>
            <a:off x="8940800" y="1584857"/>
            <a:ext cx="2645725" cy="3509657"/>
          </a:xfrm>
          <a:prstGeom prst="rect">
            <a:avLst/>
          </a:prstGeom>
        </p:spPr>
        <p:txBody>
          <a:bodyPr anchor="ctr" anchorCtr="0"/>
          <a:lstStyle>
            <a:lvl1pPr algn="ctr">
              <a:lnSpc>
                <a:spcPct val="100000"/>
              </a:lnSpc>
              <a:defRPr sz="5600">
                <a:solidFill>
                  <a:schemeClr val="bg1"/>
                </a:solidFill>
                <a:latin typeface="+mj-lt"/>
              </a:defRPr>
            </a:lvl1pPr>
          </a:lstStyle>
          <a:p>
            <a:pPr lvl="0"/>
            <a:r>
              <a:rPr lang="en-GB"/>
              <a:t>Click to add text</a:t>
            </a:r>
          </a:p>
        </p:txBody>
      </p:sp>
      <p:sp>
        <p:nvSpPr>
          <p:cNvPr id="8" name="Text Placeholder 7">
            <a:extLst>
              <a:ext uri="{FF2B5EF4-FFF2-40B4-BE49-F238E27FC236}">
                <a16:creationId xmlns:a16="http://schemas.microsoft.com/office/drawing/2014/main" id="{771F3828-38D5-3A4A-BAED-2F11AB52106B}"/>
              </a:ext>
            </a:extLst>
          </p:cNvPr>
          <p:cNvSpPr>
            <a:spLocks noGrp="1"/>
          </p:cNvSpPr>
          <p:nvPr>
            <p:ph type="body" sz="quarter" idx="22" hasCustomPrompt="1"/>
          </p:nvPr>
        </p:nvSpPr>
        <p:spPr>
          <a:xfrm>
            <a:off x="2243362" y="1766951"/>
            <a:ext cx="5516900" cy="974593"/>
          </a:xfrm>
          <a:prstGeom prst="rect">
            <a:avLst/>
          </a:prstGeom>
        </p:spPr>
        <p:txBody>
          <a:bodyPr/>
          <a:lstStyle>
            <a:lvl1pPr marL="0" indent="0">
              <a:lnSpc>
                <a:spcPct val="100000"/>
              </a:lnSpc>
              <a:spcBef>
                <a:spcPts val="2400"/>
              </a:spcBef>
              <a:spcAft>
                <a:spcPts val="2400"/>
              </a:spcAft>
              <a:tabLst/>
              <a:defRPr>
                <a:solidFill>
                  <a:schemeClr val="accent2"/>
                </a:solidFill>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a:t>Click to add text</a:t>
            </a:r>
          </a:p>
        </p:txBody>
      </p:sp>
      <p:sp>
        <p:nvSpPr>
          <p:cNvPr id="3" name="Footer Placeholder 2">
            <a:extLst>
              <a:ext uri="{FF2B5EF4-FFF2-40B4-BE49-F238E27FC236}">
                <a16:creationId xmlns:a16="http://schemas.microsoft.com/office/drawing/2014/main" id="{DF657DF7-480C-7B48-9E2E-B7B9D80B1D29}"/>
              </a:ext>
            </a:extLst>
          </p:cNvPr>
          <p:cNvSpPr>
            <a:spLocks noGrp="1"/>
          </p:cNvSpPr>
          <p:nvPr>
            <p:ph type="ftr" sz="quarter" idx="23"/>
          </p:nvPr>
        </p:nvSpPr>
        <p:spPr/>
        <p:txBody>
          <a:bodyPr/>
          <a:lstStyle/>
          <a:p>
            <a:r>
              <a:rPr lang="en-US"/>
              <a:t>EDIT HEADER &amp; FOOTER OPTION TO ADD CLASSIFICATION IF NEEDED</a:t>
            </a:r>
          </a:p>
        </p:txBody>
      </p:sp>
      <p:sp>
        <p:nvSpPr>
          <p:cNvPr id="4" name="Slide Number Placeholder 3">
            <a:extLst>
              <a:ext uri="{FF2B5EF4-FFF2-40B4-BE49-F238E27FC236}">
                <a16:creationId xmlns:a16="http://schemas.microsoft.com/office/drawing/2014/main" id="{62A09461-7EC9-3747-97E5-86D40C6EB66A}"/>
              </a:ext>
            </a:extLst>
          </p:cNvPr>
          <p:cNvSpPr>
            <a:spLocks noGrp="1"/>
          </p:cNvSpPr>
          <p:nvPr>
            <p:ph type="sldNum" sz="quarter" idx="24"/>
          </p:nvPr>
        </p:nvSpPr>
        <p:spPr/>
        <p:txBody>
          <a:bodyPr/>
          <a:lstStyle/>
          <a:p>
            <a:pPr algn="r"/>
            <a:fld id="{C2832ACA-4727-4D4C-ACEE-24DD06899962}" type="slidenum">
              <a:rPr lang="en-US" smtClean="0"/>
              <a:pPr algn="r"/>
              <a:t>‹#›</a:t>
            </a:fld>
            <a:r>
              <a:rPr lang="en-US"/>
              <a:t> </a:t>
            </a:r>
          </a:p>
        </p:txBody>
      </p:sp>
      <p:sp>
        <p:nvSpPr>
          <p:cNvPr id="27" name="Text Placeholder 7">
            <a:extLst>
              <a:ext uri="{FF2B5EF4-FFF2-40B4-BE49-F238E27FC236}">
                <a16:creationId xmlns:a16="http://schemas.microsoft.com/office/drawing/2014/main" id="{7FDCB9D4-346E-3244-92AD-1E0A37E7124C}"/>
              </a:ext>
            </a:extLst>
          </p:cNvPr>
          <p:cNvSpPr>
            <a:spLocks noGrp="1"/>
          </p:cNvSpPr>
          <p:nvPr>
            <p:ph type="body" sz="quarter" idx="25" hasCustomPrompt="1"/>
          </p:nvPr>
        </p:nvSpPr>
        <p:spPr>
          <a:xfrm>
            <a:off x="2243362" y="3073009"/>
            <a:ext cx="5516900" cy="974593"/>
          </a:xfrm>
          <a:prstGeom prst="rect">
            <a:avLst/>
          </a:prstGeom>
        </p:spPr>
        <p:txBody>
          <a:bodyPr/>
          <a:lstStyle>
            <a:lvl1pPr marL="0" indent="0">
              <a:lnSpc>
                <a:spcPct val="100000"/>
              </a:lnSpc>
              <a:spcBef>
                <a:spcPts val="2400"/>
              </a:spcBef>
              <a:spcAft>
                <a:spcPts val="2400"/>
              </a:spcAft>
              <a:tabLst/>
              <a:defRPr>
                <a:solidFill>
                  <a:schemeClr val="accent3"/>
                </a:solidFill>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a:t>Click to add text</a:t>
            </a:r>
          </a:p>
        </p:txBody>
      </p:sp>
      <p:sp>
        <p:nvSpPr>
          <p:cNvPr id="28" name="Text Placeholder 7">
            <a:extLst>
              <a:ext uri="{FF2B5EF4-FFF2-40B4-BE49-F238E27FC236}">
                <a16:creationId xmlns:a16="http://schemas.microsoft.com/office/drawing/2014/main" id="{374A6B24-2609-594D-88A5-F70FC5272C1E}"/>
              </a:ext>
            </a:extLst>
          </p:cNvPr>
          <p:cNvSpPr>
            <a:spLocks noGrp="1"/>
          </p:cNvSpPr>
          <p:nvPr>
            <p:ph type="body" sz="quarter" idx="26" hasCustomPrompt="1"/>
          </p:nvPr>
        </p:nvSpPr>
        <p:spPr>
          <a:xfrm>
            <a:off x="2243362" y="4379066"/>
            <a:ext cx="5516900" cy="974593"/>
          </a:xfrm>
          <a:prstGeom prst="rect">
            <a:avLst/>
          </a:prstGeom>
        </p:spPr>
        <p:txBody>
          <a:bodyPr/>
          <a:lstStyle>
            <a:lvl1pPr marL="0" indent="0">
              <a:lnSpc>
                <a:spcPct val="100000"/>
              </a:lnSpc>
              <a:spcBef>
                <a:spcPts val="2400"/>
              </a:spcBef>
              <a:spcAft>
                <a:spcPts val="2400"/>
              </a:spcAft>
              <a:tabLst/>
              <a:defRPr>
                <a:solidFill>
                  <a:schemeClr val="accent4"/>
                </a:solidFill>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a:t>Click to add text</a:t>
            </a:r>
          </a:p>
        </p:txBody>
      </p:sp>
      <p:sp>
        <p:nvSpPr>
          <p:cNvPr id="29" name="TextBox 28">
            <a:extLst>
              <a:ext uri="{FF2B5EF4-FFF2-40B4-BE49-F238E27FC236}">
                <a16:creationId xmlns:a16="http://schemas.microsoft.com/office/drawing/2014/main" id="{2A5236F7-E3AB-A84B-AF21-4ECBA16FDC81}"/>
              </a:ext>
            </a:extLst>
          </p:cNvPr>
          <p:cNvSpPr txBox="1"/>
          <p:nvPr userDrawn="1"/>
        </p:nvSpPr>
        <p:spPr>
          <a:xfrm>
            <a:off x="951848" y="6451285"/>
            <a:ext cx="180975" cy="215444"/>
          </a:xfrm>
          <a:prstGeom prst="rect">
            <a:avLst/>
          </a:prstGeom>
          <a:noFill/>
        </p:spPr>
        <p:txBody>
          <a:bodyPr wrap="square" lIns="0" tIns="0" rIns="0" bIns="0" rtlCol="0">
            <a:spAutoFit/>
          </a:bodyPr>
          <a:lstStyle/>
          <a:p>
            <a:r>
              <a:rPr lang="en-GB" sz="1400">
                <a:latin typeface="+mj-lt"/>
              </a:rPr>
              <a:t>|</a:t>
            </a:r>
          </a:p>
        </p:txBody>
      </p:sp>
    </p:spTree>
    <p:extLst>
      <p:ext uri="{BB962C8B-B14F-4D97-AF65-F5344CB8AC3E}">
        <p14:creationId xmlns:p14="http://schemas.microsoft.com/office/powerpoint/2010/main" val="2609644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xed Big icon - tablet">
    <p:bg>
      <p:bgPr>
        <a:gradFill>
          <a:gsLst>
            <a:gs pos="56000">
              <a:schemeClr val="accent2"/>
            </a:gs>
            <a:gs pos="0">
              <a:schemeClr val="accent2"/>
            </a:gs>
            <a:gs pos="100000">
              <a:schemeClr val="accent1"/>
            </a:gs>
          </a:gsLst>
          <a:lin ang="0" scaled="0"/>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3990C0-4EFA-6F49-B742-E1F0C5D0E49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09822" y="-255771"/>
            <a:ext cx="6858000" cy="6858000"/>
          </a:xfrm>
          <a:prstGeom prst="rect">
            <a:avLst/>
          </a:prstGeom>
        </p:spPr>
      </p:pic>
      <p:sp>
        <p:nvSpPr>
          <p:cNvPr id="4" name="Rounded Rectangle 3">
            <a:extLst>
              <a:ext uri="{FF2B5EF4-FFF2-40B4-BE49-F238E27FC236}">
                <a16:creationId xmlns:a16="http://schemas.microsoft.com/office/drawing/2014/main" id="{17FC91F7-1792-964B-88EB-8E7A15C63989}"/>
              </a:ext>
            </a:extLst>
          </p:cNvPr>
          <p:cNvSpPr/>
          <p:nvPr userDrawn="1"/>
        </p:nvSpPr>
        <p:spPr>
          <a:xfrm>
            <a:off x="522713" y="3684771"/>
            <a:ext cx="2252129" cy="2159057"/>
          </a:xfrm>
          <a:prstGeom prst="roundRect">
            <a:avLst>
              <a:gd name="adj" fmla="val 3576"/>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a:extLst>
              <a:ext uri="{FF2B5EF4-FFF2-40B4-BE49-F238E27FC236}">
                <a16:creationId xmlns:a16="http://schemas.microsoft.com/office/drawing/2014/main" id="{700D944D-EF31-6D4E-BC1C-8A8DF04B017E}"/>
              </a:ext>
            </a:extLst>
          </p:cNvPr>
          <p:cNvSpPr/>
          <p:nvPr userDrawn="1"/>
        </p:nvSpPr>
        <p:spPr>
          <a:xfrm>
            <a:off x="2895997" y="3684771"/>
            <a:ext cx="2252129" cy="2159057"/>
          </a:xfrm>
          <a:prstGeom prst="roundRect">
            <a:avLst>
              <a:gd name="adj" fmla="val 3576"/>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a:extLst>
              <a:ext uri="{FF2B5EF4-FFF2-40B4-BE49-F238E27FC236}">
                <a16:creationId xmlns:a16="http://schemas.microsoft.com/office/drawing/2014/main" id="{5D49C1EE-1915-CB46-B039-0693AE2C70A4}"/>
              </a:ext>
            </a:extLst>
          </p:cNvPr>
          <p:cNvSpPr/>
          <p:nvPr userDrawn="1"/>
        </p:nvSpPr>
        <p:spPr>
          <a:xfrm>
            <a:off x="5269280" y="3684771"/>
            <a:ext cx="2252129" cy="2159057"/>
          </a:xfrm>
          <a:prstGeom prst="roundRect">
            <a:avLst>
              <a:gd name="adj" fmla="val 3576"/>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1810F40-7ACA-D349-B1E7-A64B30F48F2D}"/>
              </a:ext>
            </a:extLst>
          </p:cNvPr>
          <p:cNvSpPr/>
          <p:nvPr userDrawn="1"/>
        </p:nvSpPr>
        <p:spPr>
          <a:xfrm>
            <a:off x="-33486" y="6237287"/>
            <a:ext cx="12225486" cy="628649"/>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D51533FB-DDB1-4C11-B2CC-7293C2FFA060}"/>
              </a:ext>
            </a:extLst>
          </p:cNvPr>
          <p:cNvSpPr>
            <a:spLocks noGrp="1"/>
          </p:cNvSpPr>
          <p:nvPr>
            <p:ph type="ctrTitle" hasCustomPrompt="1"/>
          </p:nvPr>
        </p:nvSpPr>
        <p:spPr>
          <a:xfrm>
            <a:off x="1064134" y="800101"/>
            <a:ext cx="5708072" cy="2053936"/>
          </a:xfrm>
          <a:prstGeom prst="rect">
            <a:avLst/>
          </a:prstGeom>
        </p:spPr>
        <p:txBody>
          <a:bodyPr anchor="t" anchorCtr="0">
            <a:normAutofit/>
          </a:bodyPr>
          <a:lstStyle>
            <a:lvl1pPr algn="ctr">
              <a:defRPr sz="6000">
                <a:solidFill>
                  <a:schemeClr val="bg1"/>
                </a:solidFill>
              </a:defRPr>
            </a:lvl1pPr>
          </a:lstStyle>
          <a:p>
            <a:r>
              <a:rPr lang="en-GB"/>
              <a:t>Click to add title</a:t>
            </a:r>
            <a:endParaRPr lang="en-US"/>
          </a:p>
        </p:txBody>
      </p:sp>
      <p:pic>
        <p:nvPicPr>
          <p:cNvPr id="28" name="Graphic 27">
            <a:extLst>
              <a:ext uri="{FF2B5EF4-FFF2-40B4-BE49-F238E27FC236}">
                <a16:creationId xmlns:a16="http://schemas.microsoft.com/office/drawing/2014/main" id="{A622253A-B127-BE4E-810A-EC937FC23F1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31767" y="6302027"/>
            <a:ext cx="1106133" cy="513961"/>
          </a:xfrm>
          <a:prstGeom prst="rect">
            <a:avLst/>
          </a:prstGeom>
        </p:spPr>
      </p:pic>
      <p:sp>
        <p:nvSpPr>
          <p:cNvPr id="14" name="Text Placeholder 5">
            <a:extLst>
              <a:ext uri="{FF2B5EF4-FFF2-40B4-BE49-F238E27FC236}">
                <a16:creationId xmlns:a16="http://schemas.microsoft.com/office/drawing/2014/main" id="{9DB40D18-EAC9-584C-B9FD-44837F73A686}"/>
              </a:ext>
            </a:extLst>
          </p:cNvPr>
          <p:cNvSpPr>
            <a:spLocks noGrp="1"/>
          </p:cNvSpPr>
          <p:nvPr>
            <p:ph type="body" sz="quarter" idx="21" hasCustomPrompt="1"/>
          </p:nvPr>
        </p:nvSpPr>
        <p:spPr>
          <a:xfrm>
            <a:off x="643866" y="3783750"/>
            <a:ext cx="1994138" cy="1928075"/>
          </a:xfrm>
          <a:prstGeom prst="rect">
            <a:avLst/>
          </a:prstGeom>
        </p:spPr>
        <p:txBody>
          <a:bodyPr/>
          <a:lstStyle>
            <a:lvl1pPr algn="ctr">
              <a:lnSpc>
                <a:spcPct val="100000"/>
              </a:lnSpc>
              <a:spcBef>
                <a:spcPts val="0"/>
              </a:spcBef>
              <a:defRPr sz="1500">
                <a:solidFill>
                  <a:schemeClr val="bg1"/>
                </a:solidFill>
                <a:latin typeface="+mj-lt"/>
              </a:defRPr>
            </a:lvl1pPr>
          </a:lstStyle>
          <a:p>
            <a:pPr lvl="0"/>
            <a:r>
              <a:rPr lang="en-GB"/>
              <a:t>Click to add text</a:t>
            </a:r>
          </a:p>
        </p:txBody>
      </p:sp>
      <p:sp>
        <p:nvSpPr>
          <p:cNvPr id="15" name="Text Placeholder 5">
            <a:extLst>
              <a:ext uri="{FF2B5EF4-FFF2-40B4-BE49-F238E27FC236}">
                <a16:creationId xmlns:a16="http://schemas.microsoft.com/office/drawing/2014/main" id="{1354CF53-0D21-884F-BC87-5CE1C5A0410A}"/>
              </a:ext>
            </a:extLst>
          </p:cNvPr>
          <p:cNvSpPr>
            <a:spLocks noGrp="1"/>
          </p:cNvSpPr>
          <p:nvPr>
            <p:ph type="body" sz="quarter" idx="22" hasCustomPrompt="1"/>
          </p:nvPr>
        </p:nvSpPr>
        <p:spPr>
          <a:xfrm>
            <a:off x="3006740" y="3783750"/>
            <a:ext cx="1994138" cy="1928075"/>
          </a:xfrm>
          <a:prstGeom prst="rect">
            <a:avLst/>
          </a:prstGeom>
        </p:spPr>
        <p:txBody>
          <a:bodyPr/>
          <a:lstStyle>
            <a:lvl1pPr algn="ctr">
              <a:lnSpc>
                <a:spcPct val="100000"/>
              </a:lnSpc>
              <a:spcBef>
                <a:spcPts val="0"/>
              </a:spcBef>
              <a:defRPr sz="1500">
                <a:solidFill>
                  <a:schemeClr val="bg1"/>
                </a:solidFill>
                <a:latin typeface="+mj-lt"/>
              </a:defRPr>
            </a:lvl1pPr>
          </a:lstStyle>
          <a:p>
            <a:pPr lvl="0"/>
            <a:r>
              <a:rPr lang="en-GB"/>
              <a:t>Click to add text</a:t>
            </a:r>
          </a:p>
        </p:txBody>
      </p:sp>
      <p:sp>
        <p:nvSpPr>
          <p:cNvPr id="16" name="Text Placeholder 5">
            <a:extLst>
              <a:ext uri="{FF2B5EF4-FFF2-40B4-BE49-F238E27FC236}">
                <a16:creationId xmlns:a16="http://schemas.microsoft.com/office/drawing/2014/main" id="{53C312DD-98B6-3440-9713-EC9CE955FC2B}"/>
              </a:ext>
            </a:extLst>
          </p:cNvPr>
          <p:cNvSpPr>
            <a:spLocks noGrp="1"/>
          </p:cNvSpPr>
          <p:nvPr>
            <p:ph type="body" sz="quarter" idx="23" hasCustomPrompt="1"/>
          </p:nvPr>
        </p:nvSpPr>
        <p:spPr>
          <a:xfrm>
            <a:off x="5393890" y="3783750"/>
            <a:ext cx="1994138" cy="1928075"/>
          </a:xfrm>
          <a:prstGeom prst="rect">
            <a:avLst/>
          </a:prstGeom>
        </p:spPr>
        <p:txBody>
          <a:bodyPr/>
          <a:lstStyle>
            <a:lvl1pPr algn="ctr">
              <a:lnSpc>
                <a:spcPct val="100000"/>
              </a:lnSpc>
              <a:spcBef>
                <a:spcPts val="0"/>
              </a:spcBef>
              <a:defRPr sz="1500">
                <a:solidFill>
                  <a:schemeClr val="bg1"/>
                </a:solidFill>
                <a:latin typeface="+mj-lt"/>
              </a:defRPr>
            </a:lvl1pPr>
          </a:lstStyle>
          <a:p>
            <a:pPr lvl="0"/>
            <a:r>
              <a:rPr lang="en-GB"/>
              <a:t>Click to add text</a:t>
            </a:r>
          </a:p>
        </p:txBody>
      </p:sp>
      <p:sp>
        <p:nvSpPr>
          <p:cNvPr id="2" name="Footer Placeholder 1">
            <a:extLst>
              <a:ext uri="{FF2B5EF4-FFF2-40B4-BE49-F238E27FC236}">
                <a16:creationId xmlns:a16="http://schemas.microsoft.com/office/drawing/2014/main" id="{6EB21639-122A-5146-B548-89B63C450141}"/>
              </a:ext>
            </a:extLst>
          </p:cNvPr>
          <p:cNvSpPr>
            <a:spLocks noGrp="1"/>
          </p:cNvSpPr>
          <p:nvPr>
            <p:ph type="ftr" sz="quarter" idx="24"/>
          </p:nvPr>
        </p:nvSpPr>
        <p:spPr/>
        <p:txBody>
          <a:bodyPr/>
          <a:lstStyle/>
          <a:p>
            <a:r>
              <a:rPr lang="en-US"/>
              <a:t>EDIT HEADER &amp; FOOTER OPTION TO ADD CLASSIFICATION IF NEEDED</a:t>
            </a:r>
          </a:p>
        </p:txBody>
      </p:sp>
      <p:sp>
        <p:nvSpPr>
          <p:cNvPr id="5" name="Slide Number Placeholder 4">
            <a:extLst>
              <a:ext uri="{FF2B5EF4-FFF2-40B4-BE49-F238E27FC236}">
                <a16:creationId xmlns:a16="http://schemas.microsoft.com/office/drawing/2014/main" id="{19CDCA16-87DD-E642-B258-72A8BA73DCC2}"/>
              </a:ext>
            </a:extLst>
          </p:cNvPr>
          <p:cNvSpPr>
            <a:spLocks noGrp="1"/>
          </p:cNvSpPr>
          <p:nvPr>
            <p:ph type="sldNum" sz="quarter" idx="25"/>
          </p:nvPr>
        </p:nvSpPr>
        <p:spPr/>
        <p:txBody>
          <a:bodyPr/>
          <a:lstStyle/>
          <a:p>
            <a:pPr algn="r"/>
            <a:fld id="{C2832ACA-4727-4D4C-ACEE-24DD06899962}" type="slidenum">
              <a:rPr lang="en-US" smtClean="0"/>
              <a:pPr algn="r"/>
              <a:t>‹#›</a:t>
            </a:fld>
            <a:r>
              <a:rPr lang="en-US"/>
              <a:t> </a:t>
            </a:r>
          </a:p>
        </p:txBody>
      </p:sp>
      <p:sp>
        <p:nvSpPr>
          <p:cNvPr id="17" name="TextBox 16">
            <a:extLst>
              <a:ext uri="{FF2B5EF4-FFF2-40B4-BE49-F238E27FC236}">
                <a16:creationId xmlns:a16="http://schemas.microsoft.com/office/drawing/2014/main" id="{5E0E622E-AD1B-5B4B-AE82-633FCA80A45A}"/>
              </a:ext>
            </a:extLst>
          </p:cNvPr>
          <p:cNvSpPr txBox="1"/>
          <p:nvPr userDrawn="1"/>
        </p:nvSpPr>
        <p:spPr>
          <a:xfrm>
            <a:off x="951848" y="6451285"/>
            <a:ext cx="180975" cy="215444"/>
          </a:xfrm>
          <a:prstGeom prst="rect">
            <a:avLst/>
          </a:prstGeom>
          <a:noFill/>
        </p:spPr>
        <p:txBody>
          <a:bodyPr wrap="square" lIns="0" tIns="0" rIns="0" bIns="0" rtlCol="0">
            <a:spAutoFit/>
          </a:bodyPr>
          <a:lstStyle/>
          <a:p>
            <a:r>
              <a:rPr lang="en-GB" sz="1400">
                <a:latin typeface="+mj-lt"/>
              </a:rPr>
              <a:t>|</a:t>
            </a:r>
          </a:p>
        </p:txBody>
      </p:sp>
    </p:spTree>
    <p:extLst>
      <p:ext uri="{BB962C8B-B14F-4D97-AF65-F5344CB8AC3E}">
        <p14:creationId xmlns:p14="http://schemas.microsoft.com/office/powerpoint/2010/main" val="213769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icon placeholder">
    <p:bg>
      <p:bgPr>
        <a:gradFill>
          <a:gsLst>
            <a:gs pos="56000">
              <a:schemeClr val="accent2"/>
            </a:gs>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7FC91F7-1792-964B-88EB-8E7A15C63989}"/>
              </a:ext>
            </a:extLst>
          </p:cNvPr>
          <p:cNvSpPr/>
          <p:nvPr userDrawn="1"/>
        </p:nvSpPr>
        <p:spPr>
          <a:xfrm>
            <a:off x="522713" y="3684771"/>
            <a:ext cx="2252129" cy="2159057"/>
          </a:xfrm>
          <a:prstGeom prst="roundRect">
            <a:avLst>
              <a:gd name="adj" fmla="val 3576"/>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a:extLst>
              <a:ext uri="{FF2B5EF4-FFF2-40B4-BE49-F238E27FC236}">
                <a16:creationId xmlns:a16="http://schemas.microsoft.com/office/drawing/2014/main" id="{700D944D-EF31-6D4E-BC1C-8A8DF04B017E}"/>
              </a:ext>
            </a:extLst>
          </p:cNvPr>
          <p:cNvSpPr/>
          <p:nvPr userDrawn="1"/>
        </p:nvSpPr>
        <p:spPr>
          <a:xfrm>
            <a:off x="2895997" y="3684771"/>
            <a:ext cx="2252129" cy="2159057"/>
          </a:xfrm>
          <a:prstGeom prst="roundRect">
            <a:avLst>
              <a:gd name="adj" fmla="val 3576"/>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a:extLst>
              <a:ext uri="{FF2B5EF4-FFF2-40B4-BE49-F238E27FC236}">
                <a16:creationId xmlns:a16="http://schemas.microsoft.com/office/drawing/2014/main" id="{5D49C1EE-1915-CB46-B039-0693AE2C70A4}"/>
              </a:ext>
            </a:extLst>
          </p:cNvPr>
          <p:cNvSpPr/>
          <p:nvPr userDrawn="1"/>
        </p:nvSpPr>
        <p:spPr>
          <a:xfrm>
            <a:off x="5269280" y="3684771"/>
            <a:ext cx="2252129" cy="2159057"/>
          </a:xfrm>
          <a:prstGeom prst="roundRect">
            <a:avLst>
              <a:gd name="adj" fmla="val 3576"/>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1810F40-7ACA-D349-B1E7-A64B30F48F2D}"/>
              </a:ext>
            </a:extLst>
          </p:cNvPr>
          <p:cNvSpPr/>
          <p:nvPr userDrawn="1"/>
        </p:nvSpPr>
        <p:spPr>
          <a:xfrm>
            <a:off x="-33486" y="6237287"/>
            <a:ext cx="12225486" cy="628649"/>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D51533FB-DDB1-4C11-B2CC-7293C2FFA060}"/>
              </a:ext>
            </a:extLst>
          </p:cNvPr>
          <p:cNvSpPr>
            <a:spLocks noGrp="1"/>
          </p:cNvSpPr>
          <p:nvPr>
            <p:ph type="ctrTitle" hasCustomPrompt="1"/>
          </p:nvPr>
        </p:nvSpPr>
        <p:spPr>
          <a:xfrm>
            <a:off x="1064134" y="800101"/>
            <a:ext cx="5708072" cy="2053936"/>
          </a:xfrm>
          <a:prstGeom prst="rect">
            <a:avLst/>
          </a:prstGeom>
        </p:spPr>
        <p:txBody>
          <a:bodyPr anchor="t" anchorCtr="0">
            <a:normAutofit/>
          </a:bodyPr>
          <a:lstStyle>
            <a:lvl1pPr algn="ctr">
              <a:defRPr sz="6000">
                <a:solidFill>
                  <a:schemeClr val="bg1"/>
                </a:solidFill>
              </a:defRPr>
            </a:lvl1pPr>
          </a:lstStyle>
          <a:p>
            <a:r>
              <a:rPr lang="en-GB"/>
              <a:t>Click to add title</a:t>
            </a:r>
            <a:endParaRPr lang="en-US"/>
          </a:p>
        </p:txBody>
      </p:sp>
      <p:pic>
        <p:nvPicPr>
          <p:cNvPr id="28" name="Graphic 27">
            <a:extLst>
              <a:ext uri="{FF2B5EF4-FFF2-40B4-BE49-F238E27FC236}">
                <a16:creationId xmlns:a16="http://schemas.microsoft.com/office/drawing/2014/main" id="{A622253A-B127-BE4E-810A-EC937FC23F1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1767" y="6302027"/>
            <a:ext cx="1106133" cy="513961"/>
          </a:xfrm>
          <a:prstGeom prst="rect">
            <a:avLst/>
          </a:prstGeom>
        </p:spPr>
      </p:pic>
      <p:sp>
        <p:nvSpPr>
          <p:cNvPr id="14" name="Text Placeholder 5">
            <a:extLst>
              <a:ext uri="{FF2B5EF4-FFF2-40B4-BE49-F238E27FC236}">
                <a16:creationId xmlns:a16="http://schemas.microsoft.com/office/drawing/2014/main" id="{9DB40D18-EAC9-584C-B9FD-44837F73A686}"/>
              </a:ext>
            </a:extLst>
          </p:cNvPr>
          <p:cNvSpPr>
            <a:spLocks noGrp="1"/>
          </p:cNvSpPr>
          <p:nvPr>
            <p:ph type="body" sz="quarter" idx="21" hasCustomPrompt="1"/>
          </p:nvPr>
        </p:nvSpPr>
        <p:spPr>
          <a:xfrm>
            <a:off x="643866" y="3783750"/>
            <a:ext cx="1994138" cy="1928075"/>
          </a:xfrm>
          <a:prstGeom prst="rect">
            <a:avLst/>
          </a:prstGeom>
        </p:spPr>
        <p:txBody>
          <a:bodyPr/>
          <a:lstStyle>
            <a:lvl1pPr algn="ctr">
              <a:lnSpc>
                <a:spcPct val="100000"/>
              </a:lnSpc>
              <a:spcBef>
                <a:spcPts val="0"/>
              </a:spcBef>
              <a:defRPr sz="1500">
                <a:solidFill>
                  <a:schemeClr val="bg1"/>
                </a:solidFill>
                <a:latin typeface="+mj-lt"/>
              </a:defRPr>
            </a:lvl1pPr>
          </a:lstStyle>
          <a:p>
            <a:pPr lvl="0"/>
            <a:r>
              <a:rPr lang="en-GB"/>
              <a:t>Click to add text</a:t>
            </a:r>
          </a:p>
        </p:txBody>
      </p:sp>
      <p:sp>
        <p:nvSpPr>
          <p:cNvPr id="15" name="Text Placeholder 5">
            <a:extLst>
              <a:ext uri="{FF2B5EF4-FFF2-40B4-BE49-F238E27FC236}">
                <a16:creationId xmlns:a16="http://schemas.microsoft.com/office/drawing/2014/main" id="{1354CF53-0D21-884F-BC87-5CE1C5A0410A}"/>
              </a:ext>
            </a:extLst>
          </p:cNvPr>
          <p:cNvSpPr>
            <a:spLocks noGrp="1"/>
          </p:cNvSpPr>
          <p:nvPr>
            <p:ph type="body" sz="quarter" idx="22" hasCustomPrompt="1"/>
          </p:nvPr>
        </p:nvSpPr>
        <p:spPr>
          <a:xfrm>
            <a:off x="3006740" y="3783750"/>
            <a:ext cx="1994138" cy="1928075"/>
          </a:xfrm>
          <a:prstGeom prst="rect">
            <a:avLst/>
          </a:prstGeom>
        </p:spPr>
        <p:txBody>
          <a:bodyPr/>
          <a:lstStyle>
            <a:lvl1pPr algn="ctr">
              <a:lnSpc>
                <a:spcPct val="100000"/>
              </a:lnSpc>
              <a:spcBef>
                <a:spcPts val="0"/>
              </a:spcBef>
              <a:defRPr sz="1500">
                <a:solidFill>
                  <a:schemeClr val="bg1"/>
                </a:solidFill>
                <a:latin typeface="+mj-lt"/>
              </a:defRPr>
            </a:lvl1pPr>
          </a:lstStyle>
          <a:p>
            <a:pPr lvl="0"/>
            <a:r>
              <a:rPr lang="en-GB"/>
              <a:t>Click to add text</a:t>
            </a:r>
          </a:p>
        </p:txBody>
      </p:sp>
      <p:sp>
        <p:nvSpPr>
          <p:cNvPr id="16" name="Text Placeholder 5">
            <a:extLst>
              <a:ext uri="{FF2B5EF4-FFF2-40B4-BE49-F238E27FC236}">
                <a16:creationId xmlns:a16="http://schemas.microsoft.com/office/drawing/2014/main" id="{53C312DD-98B6-3440-9713-EC9CE955FC2B}"/>
              </a:ext>
            </a:extLst>
          </p:cNvPr>
          <p:cNvSpPr>
            <a:spLocks noGrp="1"/>
          </p:cNvSpPr>
          <p:nvPr>
            <p:ph type="body" sz="quarter" idx="23" hasCustomPrompt="1"/>
          </p:nvPr>
        </p:nvSpPr>
        <p:spPr>
          <a:xfrm>
            <a:off x="5393890" y="3783750"/>
            <a:ext cx="1994138" cy="1928075"/>
          </a:xfrm>
          <a:prstGeom prst="rect">
            <a:avLst/>
          </a:prstGeom>
        </p:spPr>
        <p:txBody>
          <a:bodyPr/>
          <a:lstStyle>
            <a:lvl1pPr algn="ctr">
              <a:lnSpc>
                <a:spcPct val="100000"/>
              </a:lnSpc>
              <a:spcBef>
                <a:spcPts val="0"/>
              </a:spcBef>
              <a:defRPr sz="1500">
                <a:solidFill>
                  <a:schemeClr val="bg1"/>
                </a:solidFill>
                <a:latin typeface="+mj-lt"/>
              </a:defRPr>
            </a:lvl1pPr>
          </a:lstStyle>
          <a:p>
            <a:pPr lvl="0"/>
            <a:r>
              <a:rPr lang="en-GB"/>
              <a:t>Click to add text</a:t>
            </a:r>
          </a:p>
        </p:txBody>
      </p:sp>
      <p:sp>
        <p:nvSpPr>
          <p:cNvPr id="2" name="Footer Placeholder 1">
            <a:extLst>
              <a:ext uri="{FF2B5EF4-FFF2-40B4-BE49-F238E27FC236}">
                <a16:creationId xmlns:a16="http://schemas.microsoft.com/office/drawing/2014/main" id="{6EB21639-122A-5146-B548-89B63C450141}"/>
              </a:ext>
            </a:extLst>
          </p:cNvPr>
          <p:cNvSpPr>
            <a:spLocks noGrp="1"/>
          </p:cNvSpPr>
          <p:nvPr>
            <p:ph type="ftr" sz="quarter" idx="24"/>
          </p:nvPr>
        </p:nvSpPr>
        <p:spPr/>
        <p:txBody>
          <a:bodyPr/>
          <a:lstStyle/>
          <a:p>
            <a:r>
              <a:rPr lang="en-US"/>
              <a:t>EDIT HEADER &amp; FOOTER OPTION TO ADD CLASSIFICATION IF NEEDED</a:t>
            </a:r>
          </a:p>
        </p:txBody>
      </p:sp>
      <p:sp>
        <p:nvSpPr>
          <p:cNvPr id="5" name="Slide Number Placeholder 4">
            <a:extLst>
              <a:ext uri="{FF2B5EF4-FFF2-40B4-BE49-F238E27FC236}">
                <a16:creationId xmlns:a16="http://schemas.microsoft.com/office/drawing/2014/main" id="{19CDCA16-87DD-E642-B258-72A8BA73DCC2}"/>
              </a:ext>
            </a:extLst>
          </p:cNvPr>
          <p:cNvSpPr>
            <a:spLocks noGrp="1"/>
          </p:cNvSpPr>
          <p:nvPr>
            <p:ph type="sldNum" sz="quarter" idx="25"/>
          </p:nvPr>
        </p:nvSpPr>
        <p:spPr/>
        <p:txBody>
          <a:bodyPr/>
          <a:lstStyle/>
          <a:p>
            <a:pPr algn="r"/>
            <a:fld id="{C2832ACA-4727-4D4C-ACEE-24DD06899962}" type="slidenum">
              <a:rPr lang="en-US" smtClean="0"/>
              <a:pPr algn="r"/>
              <a:t>‹#›</a:t>
            </a:fld>
            <a:r>
              <a:rPr lang="en-US"/>
              <a:t> </a:t>
            </a:r>
          </a:p>
        </p:txBody>
      </p:sp>
      <p:sp>
        <p:nvSpPr>
          <p:cNvPr id="17" name="TextBox 16">
            <a:extLst>
              <a:ext uri="{FF2B5EF4-FFF2-40B4-BE49-F238E27FC236}">
                <a16:creationId xmlns:a16="http://schemas.microsoft.com/office/drawing/2014/main" id="{5E0E622E-AD1B-5B4B-AE82-633FCA80A45A}"/>
              </a:ext>
            </a:extLst>
          </p:cNvPr>
          <p:cNvSpPr txBox="1"/>
          <p:nvPr userDrawn="1"/>
        </p:nvSpPr>
        <p:spPr>
          <a:xfrm>
            <a:off x="951848" y="6451285"/>
            <a:ext cx="180975" cy="215444"/>
          </a:xfrm>
          <a:prstGeom prst="rect">
            <a:avLst/>
          </a:prstGeom>
          <a:noFill/>
        </p:spPr>
        <p:txBody>
          <a:bodyPr wrap="square" lIns="0" tIns="0" rIns="0" bIns="0" rtlCol="0">
            <a:spAutoFit/>
          </a:bodyPr>
          <a:lstStyle/>
          <a:p>
            <a:r>
              <a:rPr lang="en-GB" sz="1400">
                <a:latin typeface="+mj-lt"/>
              </a:rPr>
              <a:t>|</a:t>
            </a:r>
          </a:p>
        </p:txBody>
      </p:sp>
      <p:sp>
        <p:nvSpPr>
          <p:cNvPr id="7" name="Picture Placeholder 6">
            <a:extLst>
              <a:ext uri="{FF2B5EF4-FFF2-40B4-BE49-F238E27FC236}">
                <a16:creationId xmlns:a16="http://schemas.microsoft.com/office/drawing/2014/main" id="{1C20D4B2-F14A-DC45-8CB4-64DE1653C5BD}"/>
              </a:ext>
            </a:extLst>
          </p:cNvPr>
          <p:cNvSpPr>
            <a:spLocks noGrp="1"/>
          </p:cNvSpPr>
          <p:nvPr>
            <p:ph type="pic" sz="quarter" idx="26" hasCustomPrompt="1"/>
          </p:nvPr>
        </p:nvSpPr>
        <p:spPr>
          <a:xfrm>
            <a:off x="7897813" y="333615"/>
            <a:ext cx="3930650" cy="5510213"/>
          </a:xfrm>
          <a:prstGeom prst="rect">
            <a:avLst/>
          </a:prstGeom>
        </p:spPr>
        <p:txBody>
          <a:bodyPr/>
          <a:lstStyle/>
          <a:p>
            <a:r>
              <a:rPr lang="en-GB"/>
              <a:t>Click to add big icon</a:t>
            </a:r>
          </a:p>
        </p:txBody>
      </p:sp>
    </p:spTree>
    <p:extLst>
      <p:ext uri="{BB962C8B-B14F-4D97-AF65-F5344CB8AC3E}">
        <p14:creationId xmlns:p14="http://schemas.microsoft.com/office/powerpoint/2010/main" val="651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xed Big icon - microscop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79B64C-68D7-3347-8539-A7A22961661E}"/>
              </a:ext>
            </a:extLst>
          </p:cNvPr>
          <p:cNvSpPr/>
          <p:nvPr userDrawn="1"/>
        </p:nvSpPr>
        <p:spPr>
          <a:xfrm>
            <a:off x="6096000" y="0"/>
            <a:ext cx="6096000" cy="6858000"/>
          </a:xfrm>
          <a:prstGeom prst="rect">
            <a:avLst/>
          </a:prstGeom>
          <a:gradFill>
            <a:gsLst>
              <a:gs pos="56000">
                <a:schemeClr val="accent2"/>
              </a:gs>
              <a:gs pos="0">
                <a:schemeClr val="accent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DE035FB-88A5-F24B-8B4B-C2B56431ECCB}"/>
              </a:ext>
            </a:extLst>
          </p:cNvPr>
          <p:cNvSpPr/>
          <p:nvPr userDrawn="1"/>
        </p:nvSpPr>
        <p:spPr>
          <a:xfrm>
            <a:off x="3154017" y="6263154"/>
            <a:ext cx="9037982" cy="594846"/>
          </a:xfrm>
          <a:prstGeom prst="rect">
            <a:avLst/>
          </a:prstGeom>
          <a:gradFill>
            <a:gsLst>
              <a:gs pos="0">
                <a:schemeClr val="bg1">
                  <a:alpha val="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AAEFFCC1-795C-6545-B5FC-9C252A0C89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1767" y="6302027"/>
            <a:ext cx="1106133" cy="513961"/>
          </a:xfrm>
          <a:prstGeom prst="rect">
            <a:avLst/>
          </a:prstGeom>
        </p:spPr>
      </p:pic>
      <p:sp>
        <p:nvSpPr>
          <p:cNvPr id="2" name="Title 1">
            <a:extLst>
              <a:ext uri="{FF2B5EF4-FFF2-40B4-BE49-F238E27FC236}">
                <a16:creationId xmlns:a16="http://schemas.microsoft.com/office/drawing/2014/main" id="{99D93F20-5939-42BA-A606-B99FB95B02B9}"/>
              </a:ext>
            </a:extLst>
          </p:cNvPr>
          <p:cNvSpPr>
            <a:spLocks noGrp="1"/>
          </p:cNvSpPr>
          <p:nvPr>
            <p:ph type="title" hasCustomPrompt="1"/>
          </p:nvPr>
        </p:nvSpPr>
        <p:spPr>
          <a:xfrm>
            <a:off x="1229080" y="1352583"/>
            <a:ext cx="4485920" cy="4676742"/>
          </a:xfrm>
          <a:prstGeom prst="rect">
            <a:avLst/>
          </a:prstGeom>
        </p:spPr>
        <p:txBody>
          <a:bodyPr lIns="0" tIns="0" rIns="0" bIns="0" anchor="t" anchorCtr="0"/>
          <a:lstStyle>
            <a:lvl1pPr>
              <a:defRPr sz="7500">
                <a:gradFill>
                  <a:gsLst>
                    <a:gs pos="56000">
                      <a:schemeClr val="accent2"/>
                    </a:gs>
                    <a:gs pos="0">
                      <a:schemeClr val="accent2"/>
                    </a:gs>
                    <a:gs pos="100000">
                      <a:schemeClr val="accent1"/>
                    </a:gs>
                  </a:gsLst>
                  <a:lin ang="0" scaled="0"/>
                </a:gradFill>
              </a:defRPr>
            </a:lvl1pPr>
          </a:lstStyle>
          <a:p>
            <a:r>
              <a:rPr lang="en-GB"/>
              <a:t>Click to add title</a:t>
            </a:r>
            <a:endParaRPr lang="en-US"/>
          </a:p>
        </p:txBody>
      </p:sp>
      <p:pic>
        <p:nvPicPr>
          <p:cNvPr id="4" name="Graphic 3">
            <a:extLst>
              <a:ext uri="{FF2B5EF4-FFF2-40B4-BE49-F238E27FC236}">
                <a16:creationId xmlns:a16="http://schemas.microsoft.com/office/drawing/2014/main" id="{A6B209C9-523B-384F-A711-CE3CCB485C7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15000" y="-258550"/>
            <a:ext cx="6858000" cy="6858000"/>
          </a:xfrm>
          <a:prstGeom prst="rect">
            <a:avLst/>
          </a:prstGeom>
        </p:spPr>
      </p:pic>
      <p:sp>
        <p:nvSpPr>
          <p:cNvPr id="3" name="Footer Placeholder 2">
            <a:extLst>
              <a:ext uri="{FF2B5EF4-FFF2-40B4-BE49-F238E27FC236}">
                <a16:creationId xmlns:a16="http://schemas.microsoft.com/office/drawing/2014/main" id="{710C72E8-041F-0D43-AF77-7F2CF4139F77}"/>
              </a:ext>
            </a:extLst>
          </p:cNvPr>
          <p:cNvSpPr>
            <a:spLocks noGrp="1"/>
          </p:cNvSpPr>
          <p:nvPr>
            <p:ph type="ftr" sz="quarter" idx="10"/>
          </p:nvPr>
        </p:nvSpPr>
        <p:spPr/>
        <p:txBody>
          <a:bodyPr/>
          <a:lstStyle/>
          <a:p>
            <a:r>
              <a:rPr lang="en-US"/>
              <a:t>EDIT HEADER &amp; FOOTER OPTION TO ADD CLASSIFICATION IF NEEDED</a:t>
            </a:r>
          </a:p>
        </p:txBody>
      </p:sp>
      <p:sp>
        <p:nvSpPr>
          <p:cNvPr id="5" name="Slide Number Placeholder 4">
            <a:extLst>
              <a:ext uri="{FF2B5EF4-FFF2-40B4-BE49-F238E27FC236}">
                <a16:creationId xmlns:a16="http://schemas.microsoft.com/office/drawing/2014/main" id="{854E0814-15B8-1849-BCF2-87F86146666F}"/>
              </a:ext>
            </a:extLst>
          </p:cNvPr>
          <p:cNvSpPr>
            <a:spLocks noGrp="1"/>
          </p:cNvSpPr>
          <p:nvPr>
            <p:ph type="sldNum" sz="quarter" idx="11"/>
          </p:nvPr>
        </p:nvSpPr>
        <p:spPr/>
        <p:txBody>
          <a:bodyPr/>
          <a:lstStyle/>
          <a:p>
            <a:pPr algn="r"/>
            <a:fld id="{C2832ACA-4727-4D4C-ACEE-24DD06899962}" type="slidenum">
              <a:rPr lang="en-US" smtClean="0"/>
              <a:pPr algn="r"/>
              <a:t>‹#›</a:t>
            </a:fld>
            <a:r>
              <a:rPr lang="en-US"/>
              <a:t> </a:t>
            </a:r>
          </a:p>
        </p:txBody>
      </p:sp>
      <p:sp>
        <p:nvSpPr>
          <p:cNvPr id="13" name="TextBox 12">
            <a:extLst>
              <a:ext uri="{FF2B5EF4-FFF2-40B4-BE49-F238E27FC236}">
                <a16:creationId xmlns:a16="http://schemas.microsoft.com/office/drawing/2014/main" id="{DB3EE085-F0F6-AF45-804D-3CA4BB80C3AD}"/>
              </a:ext>
            </a:extLst>
          </p:cNvPr>
          <p:cNvSpPr txBox="1"/>
          <p:nvPr userDrawn="1"/>
        </p:nvSpPr>
        <p:spPr>
          <a:xfrm>
            <a:off x="951848" y="6451285"/>
            <a:ext cx="180975" cy="215444"/>
          </a:xfrm>
          <a:prstGeom prst="rect">
            <a:avLst/>
          </a:prstGeom>
          <a:noFill/>
        </p:spPr>
        <p:txBody>
          <a:bodyPr wrap="square" lIns="0" tIns="0" rIns="0" bIns="0" rtlCol="0">
            <a:spAutoFit/>
          </a:bodyPr>
          <a:lstStyle/>
          <a:p>
            <a:r>
              <a:rPr lang="en-GB" sz="1400">
                <a:latin typeface="+mj-lt"/>
              </a:rPr>
              <a:t>|</a:t>
            </a:r>
          </a:p>
        </p:txBody>
      </p:sp>
    </p:spTree>
    <p:extLst>
      <p:ext uri="{BB962C8B-B14F-4D97-AF65-F5344CB8AC3E}">
        <p14:creationId xmlns:p14="http://schemas.microsoft.com/office/powerpoint/2010/main" val="833020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DA2E73-1F88-B94D-964F-C81B93B5E92E}"/>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0631767" y="6302027"/>
            <a:ext cx="1106133" cy="513961"/>
          </a:xfrm>
          <a:prstGeom prst="rect">
            <a:avLst/>
          </a:prstGeom>
        </p:spPr>
      </p:pic>
      <p:sp>
        <p:nvSpPr>
          <p:cNvPr id="6" name="Slide Number Placeholder 5">
            <a:extLst>
              <a:ext uri="{FF2B5EF4-FFF2-40B4-BE49-F238E27FC236}">
                <a16:creationId xmlns:a16="http://schemas.microsoft.com/office/drawing/2014/main" id="{CAA27AFA-35E9-4781-8303-2C8252E44B02}"/>
              </a:ext>
            </a:extLst>
          </p:cNvPr>
          <p:cNvSpPr>
            <a:spLocks noGrp="1"/>
          </p:cNvSpPr>
          <p:nvPr>
            <p:ph type="sldNum" sz="quarter" idx="4"/>
          </p:nvPr>
        </p:nvSpPr>
        <p:spPr>
          <a:xfrm>
            <a:off x="577849" y="6316662"/>
            <a:ext cx="307975" cy="365125"/>
          </a:xfrm>
          <a:prstGeom prst="rect">
            <a:avLst/>
          </a:prstGeom>
        </p:spPr>
        <p:txBody>
          <a:bodyPr vert="horz" lIns="0" tIns="0" rIns="0" bIns="0" rtlCol="0" anchor="b" anchorCtr="0"/>
          <a:lstStyle>
            <a:lvl1pPr algn="l">
              <a:defRPr sz="1400">
                <a:solidFill>
                  <a:schemeClr val="tx1"/>
                </a:solidFill>
                <a:latin typeface="+mj-lt"/>
              </a:defRPr>
            </a:lvl1pPr>
          </a:lstStyle>
          <a:p>
            <a:pPr algn="r"/>
            <a:fld id="{C2832ACA-4727-4D4C-ACEE-24DD06899962}" type="slidenum">
              <a:rPr lang="en-US" smtClean="0"/>
              <a:pPr algn="r"/>
              <a:t>‹#›</a:t>
            </a:fld>
            <a:r>
              <a:rPr lang="en-US"/>
              <a:t> </a:t>
            </a:r>
          </a:p>
        </p:txBody>
      </p:sp>
      <p:sp>
        <p:nvSpPr>
          <p:cNvPr id="9" name="Footer Placeholder 8">
            <a:extLst>
              <a:ext uri="{FF2B5EF4-FFF2-40B4-BE49-F238E27FC236}">
                <a16:creationId xmlns:a16="http://schemas.microsoft.com/office/drawing/2014/main" id="{F13DEDCB-22C0-469A-A322-6E5A15EDFDD4}"/>
              </a:ext>
            </a:extLst>
          </p:cNvPr>
          <p:cNvSpPr>
            <a:spLocks noGrp="1"/>
          </p:cNvSpPr>
          <p:nvPr>
            <p:ph type="ftr" sz="quarter" idx="3"/>
          </p:nvPr>
        </p:nvSpPr>
        <p:spPr>
          <a:xfrm>
            <a:off x="1089961" y="6307137"/>
            <a:ext cx="8664372" cy="365125"/>
          </a:xfrm>
          <a:prstGeom prst="rect">
            <a:avLst/>
          </a:prstGeom>
        </p:spPr>
        <p:txBody>
          <a:bodyPr lIns="0" tIns="0" rIns="0" bIns="0" anchor="b" anchorCtr="0">
            <a:normAutofit/>
          </a:bodyPr>
          <a:lstStyle>
            <a:lvl1pPr>
              <a:defRPr sz="1000">
                <a:solidFill>
                  <a:schemeClr val="tx1"/>
                </a:solidFill>
                <a:latin typeface="+mj-lt"/>
              </a:defRPr>
            </a:lvl1pPr>
          </a:lstStyle>
          <a:p>
            <a:r>
              <a:rPr lang="en-US"/>
              <a:t>EDIT HEADER &amp; FOOTER OPTION TO ADD CLASSIFICATION IF NEEDED</a:t>
            </a:r>
          </a:p>
        </p:txBody>
      </p:sp>
    </p:spTree>
    <p:extLst>
      <p:ext uri="{BB962C8B-B14F-4D97-AF65-F5344CB8AC3E}">
        <p14:creationId xmlns:p14="http://schemas.microsoft.com/office/powerpoint/2010/main" val="612009777"/>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700" r:id="rId3"/>
    <p:sldLayoutId id="2147483709" r:id="rId4"/>
    <p:sldLayoutId id="2147483710" r:id="rId5"/>
    <p:sldLayoutId id="2147483650" r:id="rId6"/>
    <p:sldLayoutId id="2147483715" r:id="rId7"/>
    <p:sldLayoutId id="2147483718" r:id="rId8"/>
    <p:sldLayoutId id="2147483716" r:id="rId9"/>
    <p:sldLayoutId id="2147483719" r:id="rId10"/>
    <p:sldLayoutId id="2147483703" r:id="rId11"/>
    <p:sldLayoutId id="2147483704" r:id="rId12"/>
    <p:sldLayoutId id="2147483705" r:id="rId13"/>
    <p:sldLayoutId id="2147483707" r:id="rId14"/>
    <p:sldLayoutId id="2147483708" r:id="rId15"/>
    <p:sldLayoutId id="2147483711" r:id="rId16"/>
    <p:sldLayoutId id="2147483712" r:id="rId17"/>
    <p:sldLayoutId id="2147483717" r:id="rId18"/>
    <p:sldLayoutId id="2147483721" r:id="rId19"/>
    <p:sldLayoutId id="2147483722" r:id="rId20"/>
    <p:sldLayoutId id="2147483725" r:id="rId21"/>
  </p:sldLayoutIdLst>
  <p:hf hdr="0" dt="0"/>
  <p:txStyles>
    <p:titleStyle>
      <a:lvl1pPr algn="l" defTabSz="914400" rtl="1" eaLnBrk="1" latinLnBrk="0" hangingPunct="1">
        <a:lnSpc>
          <a:spcPct val="90000"/>
        </a:lnSpc>
        <a:spcBef>
          <a:spcPct val="0"/>
        </a:spcBef>
        <a:buNone/>
        <a:defRPr sz="4000"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Clr>
          <a:schemeClr val="tx2"/>
        </a:buClr>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22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93" userDrawn="1">
          <p15:clr>
            <a:srgbClr val="F26B43"/>
          </p15:clr>
        </p15:guide>
        <p15:guide id="3" pos="7287" userDrawn="1">
          <p15:clr>
            <a:srgbClr val="F26B43"/>
          </p15:clr>
        </p15:guide>
        <p15:guide id="4" orient="horz" pos="4201" userDrawn="1">
          <p15:clr>
            <a:srgbClr val="F26B43"/>
          </p15:clr>
        </p15:guide>
        <p15:guide id="6" orient="horz" pos="210" userDrawn="1">
          <p15:clr>
            <a:srgbClr val="F26B43"/>
          </p15:clr>
        </p15:guide>
        <p15:guide id="7" pos="5632" userDrawn="1">
          <p15:clr>
            <a:srgbClr val="F26B43"/>
          </p15:clr>
        </p15:guide>
        <p15:guide id="8" orient="horz" pos="504" userDrawn="1">
          <p15:clr>
            <a:srgbClr val="F26B43"/>
          </p15:clr>
        </p15:guide>
        <p15:guide id="9" pos="3840" userDrawn="1">
          <p15:clr>
            <a:srgbClr val="F26B43"/>
          </p15:clr>
        </p15:guide>
        <p15:guide id="10" pos="7129" userDrawn="1">
          <p15:clr>
            <a:srgbClr val="F26B43"/>
          </p15:clr>
        </p15:guide>
        <p15:guide id="11" orient="horz" pos="3249" userDrawn="1">
          <p15:clr>
            <a:srgbClr val="F26B43"/>
          </p15:clr>
        </p15:guide>
        <p15:guide id="12" orient="horz" pos="2137" userDrawn="1">
          <p15:clr>
            <a:srgbClr val="F26B43"/>
          </p15:clr>
        </p15:guide>
        <p15:guide id="13" orient="horz" pos="1162" userDrawn="1">
          <p15:clr>
            <a:srgbClr val="F26B43"/>
          </p15:clr>
        </p15:guide>
        <p15:guide id="14" orient="horz" pos="3929" userDrawn="1">
          <p15:clr>
            <a:srgbClr val="F26B43"/>
          </p15:clr>
        </p15:guide>
        <p15:guide id="15" pos="2479" userDrawn="1">
          <p15:clr>
            <a:srgbClr val="F26B43"/>
          </p15:clr>
        </p15:guide>
        <p15:guide id="16" orient="horz" pos="41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hyperlink" Target="https://www.tevapharm.com/globalassets/tevapharm-vision-files/teva-pv-book_a-journey-to-patient-safety_15-sep-2022_final.pdf"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hyperlink" Target="https://cloud.teva-europe.com/student_job" TargetMode="External"/><Relationship Id="rId5" Type="http://schemas.openxmlformats.org/officeDocument/2006/relationships/hyperlink" Target="https://careers.teva/" TargetMode="External"/><Relationship Id="rId4" Type="http://schemas.openxmlformats.org/officeDocument/2006/relationships/hyperlink" Target="http://www.pliva.hr/vasa-karijer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0"/>
        <p:cNvGrpSpPr/>
        <p:nvPr/>
      </p:nvGrpSpPr>
      <p:grpSpPr>
        <a:xfrm>
          <a:off x="0" y="0"/>
          <a:ext cx="0" cy="0"/>
          <a:chOff x="0" y="0"/>
          <a:chExt cx="0" cy="0"/>
        </a:xfrm>
      </p:grpSpPr>
      <p:sp>
        <p:nvSpPr>
          <p:cNvPr id="11" name="Title 10">
            <a:extLst>
              <a:ext uri="{FF2B5EF4-FFF2-40B4-BE49-F238E27FC236}">
                <a16:creationId xmlns:a16="http://schemas.microsoft.com/office/drawing/2014/main" id="{3C64E773-59E7-5628-C26B-4E36B1FA5C7D}"/>
              </a:ext>
            </a:extLst>
          </p:cNvPr>
          <p:cNvSpPr>
            <a:spLocks noGrp="1"/>
          </p:cNvSpPr>
          <p:nvPr>
            <p:ph type="ctrTitle"/>
          </p:nvPr>
        </p:nvSpPr>
        <p:spPr>
          <a:xfrm>
            <a:off x="910710" y="2814945"/>
            <a:ext cx="5716334" cy="1405984"/>
          </a:xfrm>
        </p:spPr>
        <p:txBody>
          <a:bodyPr>
            <a:normAutofit fontScale="90000"/>
          </a:bodyPr>
          <a:lstStyle/>
          <a:p>
            <a:r>
              <a:rPr lang="hr-HR" dirty="0"/>
              <a:t>Tko brine o sigurnosti bolesnika i lijekova? </a:t>
            </a:r>
          </a:p>
        </p:txBody>
      </p:sp>
      <p:sp>
        <p:nvSpPr>
          <p:cNvPr id="12" name="Text Placeholder 11">
            <a:extLst>
              <a:ext uri="{FF2B5EF4-FFF2-40B4-BE49-F238E27FC236}">
                <a16:creationId xmlns:a16="http://schemas.microsoft.com/office/drawing/2014/main" id="{33C61681-D885-F756-DFCD-C88C651AC77D}"/>
              </a:ext>
            </a:extLst>
          </p:cNvPr>
          <p:cNvSpPr>
            <a:spLocks noGrp="1"/>
          </p:cNvSpPr>
          <p:nvPr>
            <p:ph type="body" sz="quarter" idx="25"/>
          </p:nvPr>
        </p:nvSpPr>
        <p:spPr>
          <a:xfrm>
            <a:off x="825868" y="4430918"/>
            <a:ext cx="6519477" cy="431296"/>
          </a:xfrm>
        </p:spPr>
        <p:txBody>
          <a:bodyPr/>
          <a:lstStyle/>
          <a:p>
            <a:r>
              <a:rPr lang="hr-HR" dirty="0"/>
              <a:t>Petra Lazarić Bošnjak, PLIVA Hrvatska d.o.o.</a:t>
            </a:r>
          </a:p>
        </p:txBody>
      </p:sp>
      <p:sp>
        <p:nvSpPr>
          <p:cNvPr id="2" name="Rectangle 1">
            <a:extLst>
              <a:ext uri="{FF2B5EF4-FFF2-40B4-BE49-F238E27FC236}">
                <a16:creationId xmlns:a16="http://schemas.microsoft.com/office/drawing/2014/main" id="{496AE296-F933-CA50-25B3-1DD29D343BEF}"/>
              </a:ext>
            </a:extLst>
          </p:cNvPr>
          <p:cNvSpPr/>
          <p:nvPr/>
        </p:nvSpPr>
        <p:spPr>
          <a:xfrm>
            <a:off x="0" y="425302"/>
            <a:ext cx="2551814" cy="1405984"/>
          </a:xfrm>
          <a:prstGeom prst="rect">
            <a:avLst/>
          </a:prstGeom>
          <a:solidFill>
            <a:srgbClr val="01A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4" name="Picture 3" descr="A logo of a social media company&#10;&#10;Description automatically generated">
            <a:extLst>
              <a:ext uri="{FF2B5EF4-FFF2-40B4-BE49-F238E27FC236}">
                <a16:creationId xmlns:a16="http://schemas.microsoft.com/office/drawing/2014/main" id="{EAE2062E-FBED-9625-C6F7-AB75045F177A}"/>
              </a:ext>
            </a:extLst>
          </p:cNvPr>
          <p:cNvPicPr>
            <a:picLocks noChangeAspect="1"/>
          </p:cNvPicPr>
          <p:nvPr/>
        </p:nvPicPr>
        <p:blipFill rotWithShape="1">
          <a:blip r:embed="rId4">
            <a:extLst>
              <a:ext uri="{28A0092B-C50C-407E-A947-70E740481C1C}">
                <a14:useLocalDpi xmlns:a14="http://schemas.microsoft.com/office/drawing/2010/main" val="0"/>
              </a:ext>
            </a:extLst>
          </a:blip>
          <a:srcRect l="13636" t="2427" r="-13636" b="-2427"/>
          <a:stretch/>
        </p:blipFill>
        <p:spPr>
          <a:xfrm>
            <a:off x="0" y="425302"/>
            <a:ext cx="3434316" cy="1033525"/>
          </a:xfrm>
          <a:prstGeom prst="rect">
            <a:avLst/>
          </a:prstGeom>
        </p:spPr>
      </p:pic>
    </p:spTree>
    <p:extLst>
      <p:ext uri="{BB962C8B-B14F-4D97-AF65-F5344CB8AC3E}">
        <p14:creationId xmlns:p14="http://schemas.microsoft.com/office/powerpoint/2010/main" val="318945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9DDCE51-8A05-8E54-F0D7-049B318F9B4D}"/>
              </a:ext>
            </a:extLst>
          </p:cNvPr>
          <p:cNvPicPr>
            <a:picLocks noChangeAspect="1"/>
          </p:cNvPicPr>
          <p:nvPr/>
        </p:nvPicPr>
        <p:blipFill>
          <a:blip r:embed="rId2"/>
          <a:stretch>
            <a:fillRect/>
          </a:stretch>
        </p:blipFill>
        <p:spPr>
          <a:xfrm>
            <a:off x="3647733" y="466311"/>
            <a:ext cx="4896533" cy="5925377"/>
          </a:xfrm>
          <a:prstGeom prst="rect">
            <a:avLst/>
          </a:prstGeom>
        </p:spPr>
      </p:pic>
      <p:pic>
        <p:nvPicPr>
          <p:cNvPr id="3" name="Picture 2">
            <a:extLst>
              <a:ext uri="{FF2B5EF4-FFF2-40B4-BE49-F238E27FC236}">
                <a16:creationId xmlns:a16="http://schemas.microsoft.com/office/drawing/2014/main" id="{9F0D77D4-19C4-E4C9-61AF-2DC970AB73B2}"/>
              </a:ext>
            </a:extLst>
          </p:cNvPr>
          <p:cNvPicPr>
            <a:picLocks noChangeAspect="1"/>
          </p:cNvPicPr>
          <p:nvPr/>
        </p:nvPicPr>
        <p:blipFill>
          <a:blip r:embed="rId3"/>
          <a:stretch>
            <a:fillRect/>
          </a:stretch>
        </p:blipFill>
        <p:spPr>
          <a:xfrm>
            <a:off x="10173810" y="6307137"/>
            <a:ext cx="1910910" cy="518952"/>
          </a:xfrm>
          <a:prstGeom prst="rect">
            <a:avLst/>
          </a:prstGeom>
        </p:spPr>
      </p:pic>
      <p:sp>
        <p:nvSpPr>
          <p:cNvPr id="5" name="Footer Placeholder 4">
            <a:extLst>
              <a:ext uri="{FF2B5EF4-FFF2-40B4-BE49-F238E27FC236}">
                <a16:creationId xmlns:a16="http://schemas.microsoft.com/office/drawing/2014/main" id="{4E6F486E-AFD9-3E88-06B4-FEB625C500B7}"/>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spTree>
    <p:extLst>
      <p:ext uri="{BB962C8B-B14F-4D97-AF65-F5344CB8AC3E}">
        <p14:creationId xmlns:p14="http://schemas.microsoft.com/office/powerpoint/2010/main" val="3314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77C07-C66D-1F3E-0489-FD75264D857E}"/>
              </a:ext>
            </a:extLst>
          </p:cNvPr>
          <p:cNvSpPr>
            <a:spLocks noGrp="1"/>
          </p:cNvSpPr>
          <p:nvPr>
            <p:ph type="ctrTitle"/>
          </p:nvPr>
        </p:nvSpPr>
        <p:spPr/>
        <p:txBody>
          <a:bodyPr/>
          <a:lstStyle/>
          <a:p>
            <a:endParaRPr lang="hr-HR"/>
          </a:p>
        </p:txBody>
      </p:sp>
      <p:sp>
        <p:nvSpPr>
          <p:cNvPr id="5" name="Text Placeholder 4">
            <a:extLst>
              <a:ext uri="{FF2B5EF4-FFF2-40B4-BE49-F238E27FC236}">
                <a16:creationId xmlns:a16="http://schemas.microsoft.com/office/drawing/2014/main" id="{A54485AE-50E0-A8B0-8215-B6E2AD21C9D9}"/>
              </a:ext>
            </a:extLst>
          </p:cNvPr>
          <p:cNvSpPr>
            <a:spLocks noGrp="1"/>
          </p:cNvSpPr>
          <p:nvPr>
            <p:ph type="body" sz="quarter" idx="25"/>
          </p:nvPr>
        </p:nvSpPr>
        <p:spPr/>
        <p:txBody>
          <a:bodyPr/>
          <a:lstStyle/>
          <a:p>
            <a:pPr algn="l"/>
            <a:r>
              <a:rPr lang="hr-HR" sz="1400" b="1" dirty="0" err="1">
                <a:solidFill>
                  <a:schemeClr val="bg1">
                    <a:lumMod val="75000"/>
                  </a:schemeClr>
                </a:solidFill>
              </a:rPr>
              <a:t>I</a:t>
            </a:r>
            <a:r>
              <a:rPr lang="hr-HR" sz="1400" dirty="0" err="1">
                <a:solidFill>
                  <a:schemeClr val="bg1">
                    <a:lumMod val="75000"/>
                  </a:schemeClr>
                </a:solidFill>
              </a:rPr>
              <a:t>ndividual</a:t>
            </a:r>
            <a:endParaRPr lang="hr-HR" sz="1400" dirty="0">
              <a:solidFill>
                <a:schemeClr val="bg1">
                  <a:lumMod val="75000"/>
                </a:schemeClr>
              </a:solidFill>
            </a:endParaRPr>
          </a:p>
          <a:p>
            <a:pPr algn="l"/>
            <a:r>
              <a:rPr lang="hr-HR" sz="1400" b="1" dirty="0" err="1">
                <a:solidFill>
                  <a:schemeClr val="bg1">
                    <a:lumMod val="75000"/>
                  </a:schemeClr>
                </a:solidFill>
              </a:rPr>
              <a:t>C</a:t>
            </a:r>
            <a:r>
              <a:rPr lang="hr-HR" sz="1400" dirty="0" err="1">
                <a:solidFill>
                  <a:schemeClr val="bg1">
                    <a:lumMod val="75000"/>
                  </a:schemeClr>
                </a:solidFill>
              </a:rPr>
              <a:t>ase</a:t>
            </a:r>
            <a:endParaRPr lang="hr-HR" sz="1400" dirty="0">
              <a:solidFill>
                <a:schemeClr val="bg1">
                  <a:lumMod val="75000"/>
                </a:schemeClr>
              </a:solidFill>
            </a:endParaRPr>
          </a:p>
          <a:p>
            <a:pPr algn="l"/>
            <a:r>
              <a:rPr lang="hr-HR" sz="1400" b="1" dirty="0" err="1">
                <a:solidFill>
                  <a:schemeClr val="bg1">
                    <a:lumMod val="75000"/>
                  </a:schemeClr>
                </a:solidFill>
              </a:rPr>
              <a:t>S</a:t>
            </a:r>
            <a:r>
              <a:rPr lang="hr-HR" sz="1400" dirty="0" err="1">
                <a:solidFill>
                  <a:schemeClr val="bg1">
                    <a:lumMod val="75000"/>
                  </a:schemeClr>
                </a:solidFill>
              </a:rPr>
              <a:t>tudy</a:t>
            </a:r>
            <a:endParaRPr lang="hr-HR" sz="1400" dirty="0">
              <a:solidFill>
                <a:schemeClr val="bg1">
                  <a:lumMod val="75000"/>
                </a:schemeClr>
              </a:solidFill>
            </a:endParaRPr>
          </a:p>
          <a:p>
            <a:pPr algn="l"/>
            <a:r>
              <a:rPr lang="hr-HR" sz="1400" b="1" dirty="0" err="1">
                <a:solidFill>
                  <a:schemeClr val="bg1">
                    <a:lumMod val="75000"/>
                  </a:schemeClr>
                </a:solidFill>
              </a:rPr>
              <a:t>R</a:t>
            </a:r>
            <a:r>
              <a:rPr lang="hr-HR" sz="1400" dirty="0" err="1">
                <a:solidFill>
                  <a:schemeClr val="bg1">
                    <a:lumMod val="75000"/>
                  </a:schemeClr>
                </a:solidFill>
              </a:rPr>
              <a:t>eport</a:t>
            </a:r>
            <a:endParaRPr lang="hr-HR" sz="1400" dirty="0">
              <a:solidFill>
                <a:schemeClr val="bg1">
                  <a:lumMod val="75000"/>
                </a:schemeClr>
              </a:solidFill>
            </a:endParaRPr>
          </a:p>
        </p:txBody>
      </p:sp>
      <p:sp>
        <p:nvSpPr>
          <p:cNvPr id="6" name="Text Placeholder 5">
            <a:extLst>
              <a:ext uri="{FF2B5EF4-FFF2-40B4-BE49-F238E27FC236}">
                <a16:creationId xmlns:a16="http://schemas.microsoft.com/office/drawing/2014/main" id="{8E7BF392-EE20-6B3D-88FC-078925BC5390}"/>
              </a:ext>
            </a:extLst>
          </p:cNvPr>
          <p:cNvSpPr>
            <a:spLocks noGrp="1"/>
          </p:cNvSpPr>
          <p:nvPr>
            <p:ph type="body" sz="quarter" idx="27"/>
          </p:nvPr>
        </p:nvSpPr>
        <p:spPr/>
        <p:txBody>
          <a:bodyPr/>
          <a:lstStyle/>
          <a:p>
            <a:pPr marL="285750" indent="-285750" algn="l">
              <a:buFont typeface="Wingdings" panose="05000000000000000000" pitchFamily="2" charset="2"/>
              <a:buChar char="ü"/>
            </a:pPr>
            <a:r>
              <a:rPr lang="hr-HR" sz="2000" dirty="0"/>
              <a:t>Periodičke analize</a:t>
            </a:r>
          </a:p>
          <a:p>
            <a:pPr marL="285750" indent="-285750" algn="l">
              <a:buFont typeface="Wingdings" panose="05000000000000000000" pitchFamily="2" charset="2"/>
              <a:buChar char="ü"/>
            </a:pPr>
            <a:r>
              <a:rPr lang="hr-HR" sz="2000" dirty="0"/>
              <a:t>Detekcija signala</a:t>
            </a:r>
          </a:p>
          <a:p>
            <a:pPr marL="285750" indent="-285750" algn="l">
              <a:buFont typeface="Wingdings" panose="05000000000000000000" pitchFamily="2" charset="2"/>
              <a:buChar char="ü"/>
            </a:pPr>
            <a:r>
              <a:rPr lang="hr-HR" sz="2000" dirty="0"/>
              <a:t>Ocjena dobrobiti/rizika</a:t>
            </a:r>
          </a:p>
        </p:txBody>
      </p:sp>
      <p:sp>
        <p:nvSpPr>
          <p:cNvPr id="7" name="Text Placeholder 6">
            <a:extLst>
              <a:ext uri="{FF2B5EF4-FFF2-40B4-BE49-F238E27FC236}">
                <a16:creationId xmlns:a16="http://schemas.microsoft.com/office/drawing/2014/main" id="{02B2F7B8-6E29-1E23-972F-510B987A04DE}"/>
              </a:ext>
            </a:extLst>
          </p:cNvPr>
          <p:cNvSpPr>
            <a:spLocks noGrp="1"/>
          </p:cNvSpPr>
          <p:nvPr>
            <p:ph type="body" sz="quarter" idx="28"/>
          </p:nvPr>
        </p:nvSpPr>
        <p:spPr/>
        <p:txBody>
          <a:bodyPr>
            <a:normAutofit fontScale="92500" lnSpcReduction="20000"/>
          </a:bodyPr>
          <a:lstStyle/>
          <a:p>
            <a:pPr algn="l"/>
            <a:r>
              <a:rPr lang="hr-HR" sz="3200" dirty="0"/>
              <a:t>Baze podataka</a:t>
            </a:r>
          </a:p>
        </p:txBody>
      </p:sp>
      <p:sp>
        <p:nvSpPr>
          <p:cNvPr id="8" name="Text Placeholder 7">
            <a:extLst>
              <a:ext uri="{FF2B5EF4-FFF2-40B4-BE49-F238E27FC236}">
                <a16:creationId xmlns:a16="http://schemas.microsoft.com/office/drawing/2014/main" id="{B256D1D1-5D1D-8E53-4FE6-8D7CD0C19E1D}"/>
              </a:ext>
            </a:extLst>
          </p:cNvPr>
          <p:cNvSpPr>
            <a:spLocks noGrp="1"/>
          </p:cNvSpPr>
          <p:nvPr>
            <p:ph type="body" sz="quarter" idx="29"/>
          </p:nvPr>
        </p:nvSpPr>
        <p:spPr/>
        <p:txBody>
          <a:bodyPr>
            <a:normAutofit/>
          </a:bodyPr>
          <a:lstStyle/>
          <a:p>
            <a:pPr algn="l"/>
            <a:r>
              <a:rPr lang="hr-HR" sz="2400" dirty="0">
                <a:solidFill>
                  <a:schemeClr val="bg1">
                    <a:lumMod val="75000"/>
                  </a:schemeClr>
                </a:solidFill>
              </a:rPr>
              <a:t>ICSR</a:t>
            </a:r>
          </a:p>
        </p:txBody>
      </p:sp>
      <p:sp>
        <p:nvSpPr>
          <p:cNvPr id="10" name="Slide Number Placeholder 9">
            <a:extLst>
              <a:ext uri="{FF2B5EF4-FFF2-40B4-BE49-F238E27FC236}">
                <a16:creationId xmlns:a16="http://schemas.microsoft.com/office/drawing/2014/main" id="{62F22006-E414-BFB9-9C5B-7C3256325003}"/>
              </a:ext>
            </a:extLst>
          </p:cNvPr>
          <p:cNvSpPr>
            <a:spLocks noGrp="1"/>
          </p:cNvSpPr>
          <p:nvPr>
            <p:ph type="sldNum" sz="quarter" idx="32"/>
          </p:nvPr>
        </p:nvSpPr>
        <p:spPr/>
        <p:txBody>
          <a:bodyPr/>
          <a:lstStyle/>
          <a:p>
            <a:pPr algn="r"/>
            <a:fld id="{C2832ACA-4727-4D4C-ACEE-24DD06899962}" type="slidenum">
              <a:rPr lang="en-US" smtClean="0"/>
              <a:pPr algn="r"/>
              <a:t>11</a:t>
            </a:fld>
            <a:r>
              <a:rPr lang="en-US"/>
              <a:t> </a:t>
            </a:r>
          </a:p>
        </p:txBody>
      </p:sp>
      <p:sp>
        <p:nvSpPr>
          <p:cNvPr id="12" name="Text Placeholder 11">
            <a:extLst>
              <a:ext uri="{FF2B5EF4-FFF2-40B4-BE49-F238E27FC236}">
                <a16:creationId xmlns:a16="http://schemas.microsoft.com/office/drawing/2014/main" id="{DDFEDADB-30E4-F319-7278-FB83B22A07CD}"/>
              </a:ext>
            </a:extLst>
          </p:cNvPr>
          <p:cNvSpPr>
            <a:spLocks noGrp="1"/>
          </p:cNvSpPr>
          <p:nvPr>
            <p:ph type="body" sz="quarter" idx="26"/>
          </p:nvPr>
        </p:nvSpPr>
        <p:spPr/>
        <p:txBody>
          <a:bodyPr/>
          <a:lstStyle/>
          <a:p>
            <a:pPr marL="285750" indent="-285750" algn="l">
              <a:buClr>
                <a:schemeClr val="bg1">
                  <a:lumMod val="85000"/>
                </a:schemeClr>
              </a:buClr>
              <a:buFont typeface="Wingdings" panose="05000000000000000000" pitchFamily="2" charset="2"/>
              <a:buChar char="ü"/>
            </a:pPr>
            <a:r>
              <a:rPr lang="hr-HR" sz="1400" dirty="0">
                <a:solidFill>
                  <a:schemeClr val="bg1">
                    <a:lumMod val="75000"/>
                  </a:schemeClr>
                </a:solidFill>
              </a:rPr>
              <a:t>Komunikacija</a:t>
            </a:r>
          </a:p>
          <a:p>
            <a:pPr marL="285750" indent="-285750" algn="l">
              <a:buClr>
                <a:schemeClr val="bg1">
                  <a:lumMod val="85000"/>
                </a:schemeClr>
              </a:buClr>
              <a:buFont typeface="Wingdings" panose="05000000000000000000" pitchFamily="2" charset="2"/>
              <a:buChar char="ü"/>
            </a:pPr>
            <a:r>
              <a:rPr lang="hr-HR" sz="1400" dirty="0">
                <a:solidFill>
                  <a:schemeClr val="bg1">
                    <a:lumMod val="75000"/>
                  </a:schemeClr>
                </a:solidFill>
              </a:rPr>
              <a:t>Prevencija </a:t>
            </a:r>
          </a:p>
        </p:txBody>
      </p:sp>
      <p:sp>
        <p:nvSpPr>
          <p:cNvPr id="13" name="Text Placeholder 12">
            <a:extLst>
              <a:ext uri="{FF2B5EF4-FFF2-40B4-BE49-F238E27FC236}">
                <a16:creationId xmlns:a16="http://schemas.microsoft.com/office/drawing/2014/main" id="{E3E34756-B131-1561-3B72-0CFE8268B78A}"/>
              </a:ext>
            </a:extLst>
          </p:cNvPr>
          <p:cNvSpPr>
            <a:spLocks noGrp="1"/>
          </p:cNvSpPr>
          <p:nvPr>
            <p:ph type="body" sz="quarter" idx="33"/>
          </p:nvPr>
        </p:nvSpPr>
        <p:spPr/>
        <p:txBody>
          <a:bodyPr>
            <a:normAutofit/>
          </a:bodyPr>
          <a:lstStyle/>
          <a:p>
            <a:pPr algn="l"/>
            <a:r>
              <a:rPr lang="hr-HR" sz="2400" dirty="0">
                <a:solidFill>
                  <a:schemeClr val="bg1">
                    <a:lumMod val="75000"/>
                  </a:schemeClr>
                </a:solidFill>
              </a:rPr>
              <a:t>Akcije</a:t>
            </a:r>
          </a:p>
        </p:txBody>
      </p:sp>
      <p:pic>
        <p:nvPicPr>
          <p:cNvPr id="14" name="Picture 13">
            <a:extLst>
              <a:ext uri="{FF2B5EF4-FFF2-40B4-BE49-F238E27FC236}">
                <a16:creationId xmlns:a16="http://schemas.microsoft.com/office/drawing/2014/main" id="{0DD47DC8-352F-702E-7F08-AF98E42DACFC}"/>
              </a:ext>
            </a:extLst>
          </p:cNvPr>
          <p:cNvPicPr>
            <a:picLocks noChangeAspect="1"/>
          </p:cNvPicPr>
          <p:nvPr/>
        </p:nvPicPr>
        <p:blipFill>
          <a:blip r:embed="rId2"/>
          <a:stretch>
            <a:fillRect/>
          </a:stretch>
        </p:blipFill>
        <p:spPr>
          <a:xfrm>
            <a:off x="10173810" y="6307137"/>
            <a:ext cx="1910910" cy="518952"/>
          </a:xfrm>
          <a:prstGeom prst="rect">
            <a:avLst/>
          </a:prstGeom>
        </p:spPr>
      </p:pic>
      <p:pic>
        <p:nvPicPr>
          <p:cNvPr id="28" name="Picture Placeholder 27" descr="A puzzle pieces in a square&#10;&#10;Description automatically generated">
            <a:extLst>
              <a:ext uri="{FF2B5EF4-FFF2-40B4-BE49-F238E27FC236}">
                <a16:creationId xmlns:a16="http://schemas.microsoft.com/office/drawing/2014/main" id="{12C306AF-F029-5793-8A70-E4B49DFF2EE6}"/>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t="77" b="77"/>
          <a:stretch>
            <a:fillRect/>
          </a:stretch>
        </p:blipFill>
        <p:spPr/>
      </p:pic>
      <p:pic>
        <p:nvPicPr>
          <p:cNvPr id="32" name="Picture Placeholder 31" descr="A white magnifying glass on a black background&#10;&#10;Description automatically generated">
            <a:extLst>
              <a:ext uri="{FF2B5EF4-FFF2-40B4-BE49-F238E27FC236}">
                <a16:creationId xmlns:a16="http://schemas.microsoft.com/office/drawing/2014/main" id="{77F99E52-59C4-B7F1-69AA-B21D973EB5B8}"/>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236" r="236"/>
          <a:stretch>
            <a:fillRect/>
          </a:stretch>
        </p:blipFill>
        <p:spPr/>
      </p:pic>
      <p:pic>
        <p:nvPicPr>
          <p:cNvPr id="36" name="Picture Placeholder 35" descr="A white hand and a circle&#10;&#10;Description automatically generated">
            <a:extLst>
              <a:ext uri="{FF2B5EF4-FFF2-40B4-BE49-F238E27FC236}">
                <a16:creationId xmlns:a16="http://schemas.microsoft.com/office/drawing/2014/main" id="{8B393CD3-6334-E269-80C9-E389C6B117CE}"/>
              </a:ext>
            </a:extLst>
          </p:cNvPr>
          <p:cNvPicPr>
            <a:picLocks noGrp="1" noChangeAspect="1"/>
          </p:cNvPicPr>
          <p:nvPr>
            <p:ph type="pic" sz="quarter" idx="21"/>
          </p:nvPr>
        </p:nvPicPr>
        <p:blipFill>
          <a:blip r:embed="rId5">
            <a:extLst>
              <a:ext uri="{28A0092B-C50C-407E-A947-70E740481C1C}">
                <a14:useLocalDpi xmlns:a14="http://schemas.microsoft.com/office/drawing/2010/main" val="0"/>
              </a:ext>
            </a:extLst>
          </a:blip>
          <a:srcRect l="6763" r="6763"/>
          <a:stretch>
            <a:fillRect/>
          </a:stretch>
        </p:blipFill>
        <p:spPr/>
      </p:pic>
      <p:sp>
        <p:nvSpPr>
          <p:cNvPr id="15" name="Footer Placeholder 4">
            <a:extLst>
              <a:ext uri="{FF2B5EF4-FFF2-40B4-BE49-F238E27FC236}">
                <a16:creationId xmlns:a16="http://schemas.microsoft.com/office/drawing/2014/main" id="{3250D6DE-810E-B6C7-C1F8-9DC0A4D34001}"/>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spTree>
    <p:extLst>
      <p:ext uri="{BB962C8B-B14F-4D97-AF65-F5344CB8AC3E}">
        <p14:creationId xmlns:p14="http://schemas.microsoft.com/office/powerpoint/2010/main" val="219774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2" name="Title 1">
            <a:extLst>
              <a:ext uri="{FF2B5EF4-FFF2-40B4-BE49-F238E27FC236}">
                <a16:creationId xmlns:a16="http://schemas.microsoft.com/office/drawing/2014/main" id="{7432A46C-A03C-B21E-ADBB-2A3337137495}"/>
              </a:ext>
            </a:extLst>
          </p:cNvPr>
          <p:cNvSpPr>
            <a:spLocks noGrp="1"/>
          </p:cNvSpPr>
          <p:nvPr>
            <p:ph type="title"/>
          </p:nvPr>
        </p:nvSpPr>
        <p:spPr/>
        <p:txBody>
          <a:bodyPr/>
          <a:lstStyle/>
          <a:p>
            <a:endParaRPr lang="hr-HR"/>
          </a:p>
        </p:txBody>
      </p:sp>
      <p:sp>
        <p:nvSpPr>
          <p:cNvPr id="4" name="Text Placeholder 3">
            <a:extLst>
              <a:ext uri="{FF2B5EF4-FFF2-40B4-BE49-F238E27FC236}">
                <a16:creationId xmlns:a16="http://schemas.microsoft.com/office/drawing/2014/main" id="{376D2D43-0B0D-6EE0-915A-0683931E8A99}"/>
              </a:ext>
            </a:extLst>
          </p:cNvPr>
          <p:cNvSpPr>
            <a:spLocks noGrp="1"/>
          </p:cNvSpPr>
          <p:nvPr>
            <p:ph type="body" sz="quarter" idx="25"/>
          </p:nvPr>
        </p:nvSpPr>
        <p:spPr/>
        <p:txBody>
          <a:bodyPr/>
          <a:lstStyle/>
          <a:p>
            <a:endParaRPr lang="hr-HR"/>
          </a:p>
        </p:txBody>
      </p:sp>
      <p:sp>
        <p:nvSpPr>
          <p:cNvPr id="7" name="Text Placeholder 6">
            <a:extLst>
              <a:ext uri="{FF2B5EF4-FFF2-40B4-BE49-F238E27FC236}">
                <a16:creationId xmlns:a16="http://schemas.microsoft.com/office/drawing/2014/main" id="{4960B49E-1E42-E530-8A9C-A5D9794E7E39}"/>
              </a:ext>
            </a:extLst>
          </p:cNvPr>
          <p:cNvSpPr>
            <a:spLocks noGrp="1"/>
          </p:cNvSpPr>
          <p:nvPr>
            <p:ph type="body" sz="quarter" idx="26"/>
          </p:nvPr>
        </p:nvSpPr>
        <p:spPr/>
        <p:txBody>
          <a:bodyPr/>
          <a:lstStyle/>
          <a:p>
            <a:r>
              <a:rPr lang="hr-HR" dirty="0"/>
              <a:t>HALMED je zaprimio 4,485 prijava sumnji na nuspojave lijekova u RH tijekom 2022. godine*</a:t>
            </a:r>
          </a:p>
          <a:p>
            <a:r>
              <a:rPr lang="hr-HR" dirty="0"/>
              <a:t>U bazi </a:t>
            </a:r>
            <a:r>
              <a:rPr lang="hr-HR" dirty="0" err="1"/>
              <a:t>EudraVigilance</a:t>
            </a:r>
            <a:r>
              <a:rPr lang="hr-HR" dirty="0"/>
              <a:t> je kumulativno (2001. - 2022.) prijavljeno 25,343,950 ICSR-a**</a:t>
            </a:r>
          </a:p>
          <a:p>
            <a:endParaRPr lang="hr-HR" dirty="0"/>
          </a:p>
          <a:p>
            <a:endParaRPr lang="hr-HR" dirty="0"/>
          </a:p>
          <a:p>
            <a:endParaRPr lang="hr-HR" i="1" dirty="0">
              <a:solidFill>
                <a:schemeClr val="tx1">
                  <a:lumMod val="40000"/>
                  <a:lumOff val="60000"/>
                </a:schemeClr>
              </a:solidFill>
            </a:endParaRPr>
          </a:p>
          <a:p>
            <a:pPr>
              <a:spcBef>
                <a:spcPts val="0"/>
              </a:spcBef>
              <a:spcAft>
                <a:spcPts val="0"/>
              </a:spcAft>
            </a:pPr>
            <a:r>
              <a:rPr lang="hr-HR" sz="1200" i="1" dirty="0">
                <a:solidFill>
                  <a:schemeClr val="tx1">
                    <a:lumMod val="40000"/>
                    <a:lumOff val="60000"/>
                  </a:schemeClr>
                </a:solidFill>
              </a:rPr>
              <a:t>				* Izvješće o prijavama sumnji na nuspojave lijekova u 2022. godini, HALMED, lipanj 2023.</a:t>
            </a:r>
          </a:p>
          <a:p>
            <a:pPr>
              <a:spcBef>
                <a:spcPts val="0"/>
              </a:spcBef>
              <a:spcAft>
                <a:spcPts val="0"/>
              </a:spcAft>
            </a:pPr>
            <a:r>
              <a:rPr lang="hr-HR" sz="1200" i="1" dirty="0">
                <a:solidFill>
                  <a:schemeClr val="tx1">
                    <a:lumMod val="40000"/>
                    <a:lumOff val="60000"/>
                  </a:schemeClr>
                </a:solidFill>
              </a:rPr>
              <a:t>				** 2022 </a:t>
            </a:r>
            <a:r>
              <a:rPr lang="hr-HR" sz="1200" i="1" dirty="0" err="1">
                <a:solidFill>
                  <a:schemeClr val="tx1">
                    <a:lumMod val="40000"/>
                    <a:lumOff val="60000"/>
                  </a:schemeClr>
                </a:solidFill>
              </a:rPr>
              <a:t>Annual</a:t>
            </a:r>
            <a:r>
              <a:rPr lang="hr-HR" sz="1200" i="1" dirty="0">
                <a:solidFill>
                  <a:schemeClr val="tx1">
                    <a:lumMod val="40000"/>
                    <a:lumOff val="60000"/>
                  </a:schemeClr>
                </a:solidFill>
              </a:rPr>
              <a:t> </a:t>
            </a:r>
            <a:r>
              <a:rPr lang="hr-HR" sz="1200" i="1" dirty="0" err="1">
                <a:solidFill>
                  <a:schemeClr val="tx1">
                    <a:lumMod val="40000"/>
                    <a:lumOff val="60000"/>
                  </a:schemeClr>
                </a:solidFill>
              </a:rPr>
              <a:t>Report</a:t>
            </a:r>
            <a:r>
              <a:rPr lang="hr-HR" sz="1200" i="1" dirty="0">
                <a:solidFill>
                  <a:schemeClr val="tx1">
                    <a:lumMod val="40000"/>
                    <a:lumOff val="60000"/>
                  </a:schemeClr>
                </a:solidFill>
              </a:rPr>
              <a:t> on </a:t>
            </a:r>
            <a:r>
              <a:rPr lang="hr-HR" sz="1200" i="1" dirty="0" err="1">
                <a:solidFill>
                  <a:schemeClr val="tx1">
                    <a:lumMod val="40000"/>
                    <a:lumOff val="60000"/>
                  </a:schemeClr>
                </a:solidFill>
              </a:rPr>
              <a:t>EudraVigilance</a:t>
            </a:r>
            <a:r>
              <a:rPr lang="hr-HR" sz="1200" i="1" dirty="0">
                <a:solidFill>
                  <a:schemeClr val="tx1">
                    <a:lumMod val="40000"/>
                    <a:lumOff val="60000"/>
                  </a:schemeClr>
                </a:solidFill>
              </a:rPr>
              <a:t> for </a:t>
            </a:r>
            <a:r>
              <a:rPr lang="hr-HR" sz="1200" i="1" dirty="0" err="1">
                <a:solidFill>
                  <a:schemeClr val="tx1">
                    <a:lumMod val="40000"/>
                    <a:lumOff val="60000"/>
                  </a:schemeClr>
                </a:solidFill>
              </a:rPr>
              <a:t>the</a:t>
            </a:r>
            <a:r>
              <a:rPr lang="hr-HR" sz="1200" i="1" dirty="0">
                <a:solidFill>
                  <a:schemeClr val="tx1">
                    <a:lumMod val="40000"/>
                    <a:lumOff val="60000"/>
                  </a:schemeClr>
                </a:solidFill>
              </a:rPr>
              <a:t> European Parlament, </a:t>
            </a:r>
            <a:r>
              <a:rPr lang="hr-HR" sz="1200" i="1" dirty="0" err="1">
                <a:solidFill>
                  <a:schemeClr val="tx1">
                    <a:lumMod val="40000"/>
                    <a:lumOff val="60000"/>
                  </a:schemeClr>
                </a:solidFill>
              </a:rPr>
              <a:t>the</a:t>
            </a:r>
            <a:r>
              <a:rPr lang="hr-HR" sz="1200" i="1" dirty="0">
                <a:solidFill>
                  <a:schemeClr val="tx1">
                    <a:lumMod val="40000"/>
                    <a:lumOff val="60000"/>
                  </a:schemeClr>
                </a:solidFill>
              </a:rPr>
              <a:t> Council </a:t>
            </a:r>
            <a:r>
              <a:rPr lang="hr-HR" sz="1200" i="1" dirty="0" err="1">
                <a:solidFill>
                  <a:schemeClr val="tx1">
                    <a:lumMod val="40000"/>
                    <a:lumOff val="60000"/>
                  </a:schemeClr>
                </a:solidFill>
              </a:rPr>
              <a:t>and</a:t>
            </a:r>
            <a:r>
              <a:rPr lang="hr-HR" sz="1200" i="1" dirty="0">
                <a:solidFill>
                  <a:schemeClr val="tx1">
                    <a:lumMod val="40000"/>
                    <a:lumOff val="60000"/>
                  </a:schemeClr>
                </a:solidFill>
              </a:rPr>
              <a:t> </a:t>
            </a:r>
            <a:r>
              <a:rPr lang="hr-HR" sz="1200" i="1" dirty="0" err="1">
                <a:solidFill>
                  <a:schemeClr val="tx1">
                    <a:lumMod val="40000"/>
                    <a:lumOff val="60000"/>
                  </a:schemeClr>
                </a:solidFill>
              </a:rPr>
              <a:t>the</a:t>
            </a:r>
            <a:endParaRPr lang="hr-HR" sz="1200" i="1" dirty="0">
              <a:solidFill>
                <a:schemeClr val="tx1">
                  <a:lumMod val="40000"/>
                  <a:lumOff val="60000"/>
                </a:schemeClr>
              </a:solidFill>
            </a:endParaRPr>
          </a:p>
          <a:p>
            <a:pPr>
              <a:spcBef>
                <a:spcPts val="0"/>
              </a:spcBef>
              <a:spcAft>
                <a:spcPts val="0"/>
              </a:spcAft>
            </a:pPr>
            <a:r>
              <a:rPr lang="hr-HR" sz="1200" i="1" dirty="0">
                <a:solidFill>
                  <a:schemeClr val="tx1">
                    <a:lumMod val="40000"/>
                    <a:lumOff val="60000"/>
                  </a:schemeClr>
                </a:solidFill>
              </a:rPr>
              <a:t>				</a:t>
            </a:r>
            <a:r>
              <a:rPr lang="hr-HR" sz="1200" i="1" dirty="0" err="1">
                <a:solidFill>
                  <a:schemeClr val="tx1">
                    <a:lumMod val="40000"/>
                    <a:lumOff val="60000"/>
                  </a:schemeClr>
                </a:solidFill>
              </a:rPr>
              <a:t>Commission</a:t>
            </a:r>
            <a:r>
              <a:rPr lang="hr-HR" sz="1200" i="1" dirty="0">
                <a:solidFill>
                  <a:schemeClr val="tx1">
                    <a:lumMod val="40000"/>
                    <a:lumOff val="60000"/>
                  </a:schemeClr>
                </a:solidFill>
              </a:rPr>
              <a:t>, EMA/900566/2022, </a:t>
            </a:r>
            <a:r>
              <a:rPr lang="hr-HR" sz="1200" i="1" dirty="0" err="1">
                <a:solidFill>
                  <a:schemeClr val="tx1">
                    <a:lumMod val="40000"/>
                    <a:lumOff val="60000"/>
                  </a:schemeClr>
                </a:solidFill>
              </a:rPr>
              <a:t>March</a:t>
            </a:r>
            <a:r>
              <a:rPr lang="hr-HR" sz="1200" i="1" dirty="0">
                <a:solidFill>
                  <a:schemeClr val="tx1">
                    <a:lumMod val="40000"/>
                    <a:lumOff val="60000"/>
                  </a:schemeClr>
                </a:solidFill>
              </a:rPr>
              <a:t> 2023</a:t>
            </a:r>
          </a:p>
        </p:txBody>
      </p:sp>
      <p:sp>
        <p:nvSpPr>
          <p:cNvPr id="16" name="Dia számának helye 4"/>
          <p:cNvSpPr>
            <a:spLocks noGrp="1"/>
          </p:cNvSpPr>
          <p:nvPr>
            <p:ph type="sldNum" sz="quarter" idx="28"/>
          </p:nvPr>
        </p:nvSpPr>
        <p:spPr/>
        <p:txBody>
          <a:bodyPr/>
          <a:lstStyle/>
          <a:p>
            <a:pPr algn="r"/>
            <a:fld id="{C2832ACA-4727-4D4C-ACEE-24DD06899962}" type="slidenum">
              <a:rPr lang="en-US" smtClean="0">
                <a:solidFill>
                  <a:schemeClr val="tx1">
                    <a:lumMod val="50000"/>
                  </a:schemeClr>
                </a:solidFill>
              </a:rPr>
              <a:pPr algn="r"/>
              <a:t>12</a:t>
            </a:fld>
            <a:r>
              <a:rPr lang="en-US"/>
              <a:t> </a:t>
            </a:r>
          </a:p>
        </p:txBody>
      </p:sp>
      <p:pic>
        <p:nvPicPr>
          <p:cNvPr id="3" name="Picture 2">
            <a:extLst>
              <a:ext uri="{FF2B5EF4-FFF2-40B4-BE49-F238E27FC236}">
                <a16:creationId xmlns:a16="http://schemas.microsoft.com/office/drawing/2014/main" id="{38490DAE-1222-EC99-835F-515D9E1E2621}"/>
              </a:ext>
            </a:extLst>
          </p:cNvPr>
          <p:cNvPicPr>
            <a:picLocks noChangeAspect="1"/>
          </p:cNvPicPr>
          <p:nvPr/>
        </p:nvPicPr>
        <p:blipFill>
          <a:blip r:embed="rId3"/>
          <a:stretch>
            <a:fillRect/>
          </a:stretch>
        </p:blipFill>
        <p:spPr>
          <a:xfrm>
            <a:off x="10173810" y="6307137"/>
            <a:ext cx="1910910" cy="518952"/>
          </a:xfrm>
          <a:prstGeom prst="rect">
            <a:avLst/>
          </a:prstGeom>
        </p:spPr>
      </p:pic>
      <p:sp>
        <p:nvSpPr>
          <p:cNvPr id="6" name="Footer Placeholder 4">
            <a:extLst>
              <a:ext uri="{FF2B5EF4-FFF2-40B4-BE49-F238E27FC236}">
                <a16:creationId xmlns:a16="http://schemas.microsoft.com/office/drawing/2014/main" id="{D0F510ED-E8D8-BFC8-E957-8AF61BAB5716}"/>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spTree>
    <p:extLst>
      <p:ext uri="{BB962C8B-B14F-4D97-AF65-F5344CB8AC3E}">
        <p14:creationId xmlns:p14="http://schemas.microsoft.com/office/powerpoint/2010/main" val="426768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77C07-C66D-1F3E-0489-FD75264D857E}"/>
              </a:ext>
            </a:extLst>
          </p:cNvPr>
          <p:cNvSpPr>
            <a:spLocks noGrp="1"/>
          </p:cNvSpPr>
          <p:nvPr>
            <p:ph type="ctrTitle"/>
          </p:nvPr>
        </p:nvSpPr>
        <p:spPr/>
        <p:txBody>
          <a:bodyPr/>
          <a:lstStyle/>
          <a:p>
            <a:endParaRPr lang="hr-HR"/>
          </a:p>
        </p:txBody>
      </p:sp>
      <p:sp>
        <p:nvSpPr>
          <p:cNvPr id="5" name="Text Placeholder 4">
            <a:extLst>
              <a:ext uri="{FF2B5EF4-FFF2-40B4-BE49-F238E27FC236}">
                <a16:creationId xmlns:a16="http://schemas.microsoft.com/office/drawing/2014/main" id="{A54485AE-50E0-A8B0-8215-B6E2AD21C9D9}"/>
              </a:ext>
            </a:extLst>
          </p:cNvPr>
          <p:cNvSpPr>
            <a:spLocks noGrp="1"/>
          </p:cNvSpPr>
          <p:nvPr>
            <p:ph type="body" sz="quarter" idx="25"/>
          </p:nvPr>
        </p:nvSpPr>
        <p:spPr/>
        <p:txBody>
          <a:bodyPr/>
          <a:lstStyle/>
          <a:p>
            <a:pPr algn="l"/>
            <a:r>
              <a:rPr lang="hr-HR" sz="1400" b="1" dirty="0" err="1">
                <a:solidFill>
                  <a:schemeClr val="bg1">
                    <a:lumMod val="75000"/>
                  </a:schemeClr>
                </a:solidFill>
              </a:rPr>
              <a:t>I</a:t>
            </a:r>
            <a:r>
              <a:rPr lang="hr-HR" sz="1400" dirty="0" err="1">
                <a:solidFill>
                  <a:schemeClr val="bg1">
                    <a:lumMod val="75000"/>
                  </a:schemeClr>
                </a:solidFill>
              </a:rPr>
              <a:t>ndividual</a:t>
            </a:r>
            <a:endParaRPr lang="hr-HR" sz="1400" dirty="0">
              <a:solidFill>
                <a:schemeClr val="bg1">
                  <a:lumMod val="75000"/>
                </a:schemeClr>
              </a:solidFill>
            </a:endParaRPr>
          </a:p>
          <a:p>
            <a:pPr algn="l"/>
            <a:r>
              <a:rPr lang="hr-HR" sz="1400" b="1" dirty="0" err="1">
                <a:solidFill>
                  <a:schemeClr val="bg1">
                    <a:lumMod val="75000"/>
                  </a:schemeClr>
                </a:solidFill>
              </a:rPr>
              <a:t>C</a:t>
            </a:r>
            <a:r>
              <a:rPr lang="hr-HR" sz="1400" dirty="0" err="1">
                <a:solidFill>
                  <a:schemeClr val="bg1">
                    <a:lumMod val="75000"/>
                  </a:schemeClr>
                </a:solidFill>
              </a:rPr>
              <a:t>ase</a:t>
            </a:r>
            <a:endParaRPr lang="hr-HR" sz="1400" dirty="0">
              <a:solidFill>
                <a:schemeClr val="bg1">
                  <a:lumMod val="75000"/>
                </a:schemeClr>
              </a:solidFill>
            </a:endParaRPr>
          </a:p>
          <a:p>
            <a:pPr algn="l"/>
            <a:r>
              <a:rPr lang="hr-HR" sz="1400" b="1" dirty="0" err="1">
                <a:solidFill>
                  <a:schemeClr val="bg1">
                    <a:lumMod val="75000"/>
                  </a:schemeClr>
                </a:solidFill>
              </a:rPr>
              <a:t>S</a:t>
            </a:r>
            <a:r>
              <a:rPr lang="hr-HR" sz="1400" dirty="0" err="1">
                <a:solidFill>
                  <a:schemeClr val="bg1">
                    <a:lumMod val="75000"/>
                  </a:schemeClr>
                </a:solidFill>
              </a:rPr>
              <a:t>tudy</a:t>
            </a:r>
            <a:endParaRPr lang="hr-HR" sz="1400" dirty="0">
              <a:solidFill>
                <a:schemeClr val="bg1">
                  <a:lumMod val="75000"/>
                </a:schemeClr>
              </a:solidFill>
            </a:endParaRPr>
          </a:p>
          <a:p>
            <a:pPr algn="l"/>
            <a:r>
              <a:rPr lang="hr-HR" sz="1400" b="1" dirty="0" err="1">
                <a:solidFill>
                  <a:schemeClr val="bg1">
                    <a:lumMod val="75000"/>
                  </a:schemeClr>
                </a:solidFill>
              </a:rPr>
              <a:t>R</a:t>
            </a:r>
            <a:r>
              <a:rPr lang="hr-HR" sz="1400" dirty="0" err="1">
                <a:solidFill>
                  <a:schemeClr val="bg1">
                    <a:lumMod val="75000"/>
                  </a:schemeClr>
                </a:solidFill>
              </a:rPr>
              <a:t>eport</a:t>
            </a:r>
            <a:endParaRPr lang="hr-HR" sz="1400" dirty="0">
              <a:solidFill>
                <a:schemeClr val="bg1">
                  <a:lumMod val="75000"/>
                </a:schemeClr>
              </a:solidFill>
            </a:endParaRPr>
          </a:p>
        </p:txBody>
      </p:sp>
      <p:sp>
        <p:nvSpPr>
          <p:cNvPr id="6" name="Text Placeholder 5">
            <a:extLst>
              <a:ext uri="{FF2B5EF4-FFF2-40B4-BE49-F238E27FC236}">
                <a16:creationId xmlns:a16="http://schemas.microsoft.com/office/drawing/2014/main" id="{8E7BF392-EE20-6B3D-88FC-078925BC5390}"/>
              </a:ext>
            </a:extLst>
          </p:cNvPr>
          <p:cNvSpPr>
            <a:spLocks noGrp="1"/>
          </p:cNvSpPr>
          <p:nvPr>
            <p:ph type="body" sz="quarter" idx="27"/>
          </p:nvPr>
        </p:nvSpPr>
        <p:spPr/>
        <p:txBody>
          <a:bodyPr/>
          <a:lstStyle/>
          <a:p>
            <a:pPr marL="285750" indent="-285750" algn="l">
              <a:buFont typeface="Wingdings" panose="05000000000000000000" pitchFamily="2" charset="2"/>
              <a:buChar char="ü"/>
            </a:pPr>
            <a:r>
              <a:rPr lang="hr-HR" sz="2000" dirty="0"/>
              <a:t>Periodičke analize</a:t>
            </a:r>
          </a:p>
          <a:p>
            <a:pPr marL="285750" indent="-285750" algn="l">
              <a:buFont typeface="Wingdings" panose="05000000000000000000" pitchFamily="2" charset="2"/>
              <a:buChar char="ü"/>
            </a:pPr>
            <a:r>
              <a:rPr lang="hr-HR" sz="2000" dirty="0"/>
              <a:t>Detekcija signala</a:t>
            </a:r>
          </a:p>
          <a:p>
            <a:pPr marL="285750" indent="-285750" algn="l">
              <a:buFont typeface="Wingdings" panose="05000000000000000000" pitchFamily="2" charset="2"/>
              <a:buChar char="ü"/>
            </a:pPr>
            <a:r>
              <a:rPr lang="hr-HR" sz="2000" dirty="0"/>
              <a:t>Ocjena dobrobiti/rizika</a:t>
            </a:r>
          </a:p>
        </p:txBody>
      </p:sp>
      <p:sp>
        <p:nvSpPr>
          <p:cNvPr id="7" name="Text Placeholder 6">
            <a:extLst>
              <a:ext uri="{FF2B5EF4-FFF2-40B4-BE49-F238E27FC236}">
                <a16:creationId xmlns:a16="http://schemas.microsoft.com/office/drawing/2014/main" id="{02B2F7B8-6E29-1E23-972F-510B987A04DE}"/>
              </a:ext>
            </a:extLst>
          </p:cNvPr>
          <p:cNvSpPr>
            <a:spLocks noGrp="1"/>
          </p:cNvSpPr>
          <p:nvPr>
            <p:ph type="body" sz="quarter" idx="28"/>
          </p:nvPr>
        </p:nvSpPr>
        <p:spPr/>
        <p:txBody>
          <a:bodyPr>
            <a:normAutofit fontScale="92500" lnSpcReduction="20000"/>
          </a:bodyPr>
          <a:lstStyle/>
          <a:p>
            <a:pPr algn="l"/>
            <a:r>
              <a:rPr lang="hr-HR" sz="3200" dirty="0"/>
              <a:t>Baze podataka</a:t>
            </a:r>
          </a:p>
        </p:txBody>
      </p:sp>
      <p:sp>
        <p:nvSpPr>
          <p:cNvPr id="8" name="Text Placeholder 7">
            <a:extLst>
              <a:ext uri="{FF2B5EF4-FFF2-40B4-BE49-F238E27FC236}">
                <a16:creationId xmlns:a16="http://schemas.microsoft.com/office/drawing/2014/main" id="{B256D1D1-5D1D-8E53-4FE6-8D7CD0C19E1D}"/>
              </a:ext>
            </a:extLst>
          </p:cNvPr>
          <p:cNvSpPr>
            <a:spLocks noGrp="1"/>
          </p:cNvSpPr>
          <p:nvPr>
            <p:ph type="body" sz="quarter" idx="29"/>
          </p:nvPr>
        </p:nvSpPr>
        <p:spPr/>
        <p:txBody>
          <a:bodyPr>
            <a:normAutofit/>
          </a:bodyPr>
          <a:lstStyle/>
          <a:p>
            <a:pPr algn="l"/>
            <a:r>
              <a:rPr lang="hr-HR" sz="2400" dirty="0">
                <a:solidFill>
                  <a:schemeClr val="bg1">
                    <a:lumMod val="75000"/>
                  </a:schemeClr>
                </a:solidFill>
              </a:rPr>
              <a:t>ICSR</a:t>
            </a:r>
          </a:p>
        </p:txBody>
      </p:sp>
      <p:sp>
        <p:nvSpPr>
          <p:cNvPr id="10" name="Slide Number Placeholder 9">
            <a:extLst>
              <a:ext uri="{FF2B5EF4-FFF2-40B4-BE49-F238E27FC236}">
                <a16:creationId xmlns:a16="http://schemas.microsoft.com/office/drawing/2014/main" id="{62F22006-E414-BFB9-9C5B-7C3256325003}"/>
              </a:ext>
            </a:extLst>
          </p:cNvPr>
          <p:cNvSpPr>
            <a:spLocks noGrp="1"/>
          </p:cNvSpPr>
          <p:nvPr>
            <p:ph type="sldNum" sz="quarter" idx="32"/>
          </p:nvPr>
        </p:nvSpPr>
        <p:spPr/>
        <p:txBody>
          <a:bodyPr/>
          <a:lstStyle/>
          <a:p>
            <a:pPr algn="r"/>
            <a:fld id="{C2832ACA-4727-4D4C-ACEE-24DD06899962}" type="slidenum">
              <a:rPr lang="en-US" smtClean="0"/>
              <a:pPr algn="r"/>
              <a:t>13</a:t>
            </a:fld>
            <a:r>
              <a:rPr lang="en-US"/>
              <a:t> </a:t>
            </a:r>
          </a:p>
        </p:txBody>
      </p:sp>
      <p:sp>
        <p:nvSpPr>
          <p:cNvPr id="12" name="Text Placeholder 11">
            <a:extLst>
              <a:ext uri="{FF2B5EF4-FFF2-40B4-BE49-F238E27FC236}">
                <a16:creationId xmlns:a16="http://schemas.microsoft.com/office/drawing/2014/main" id="{DDFEDADB-30E4-F319-7278-FB83B22A07CD}"/>
              </a:ext>
            </a:extLst>
          </p:cNvPr>
          <p:cNvSpPr>
            <a:spLocks noGrp="1"/>
          </p:cNvSpPr>
          <p:nvPr>
            <p:ph type="body" sz="quarter" idx="26"/>
          </p:nvPr>
        </p:nvSpPr>
        <p:spPr/>
        <p:txBody>
          <a:bodyPr/>
          <a:lstStyle/>
          <a:p>
            <a:pPr marL="285750" indent="-285750" algn="l">
              <a:buClr>
                <a:schemeClr val="bg1">
                  <a:lumMod val="85000"/>
                </a:schemeClr>
              </a:buClr>
              <a:buFont typeface="Wingdings" panose="05000000000000000000" pitchFamily="2" charset="2"/>
              <a:buChar char="ü"/>
            </a:pPr>
            <a:r>
              <a:rPr lang="hr-HR" sz="1400" dirty="0">
                <a:solidFill>
                  <a:schemeClr val="bg1">
                    <a:lumMod val="75000"/>
                  </a:schemeClr>
                </a:solidFill>
              </a:rPr>
              <a:t>Komunikacija</a:t>
            </a:r>
          </a:p>
          <a:p>
            <a:pPr marL="285750" indent="-285750" algn="l">
              <a:buClr>
                <a:schemeClr val="bg1">
                  <a:lumMod val="85000"/>
                </a:schemeClr>
              </a:buClr>
              <a:buFont typeface="Wingdings" panose="05000000000000000000" pitchFamily="2" charset="2"/>
              <a:buChar char="ü"/>
            </a:pPr>
            <a:r>
              <a:rPr lang="hr-HR" sz="1400" dirty="0">
                <a:solidFill>
                  <a:schemeClr val="bg1">
                    <a:lumMod val="75000"/>
                  </a:schemeClr>
                </a:solidFill>
              </a:rPr>
              <a:t>Prevencija </a:t>
            </a:r>
          </a:p>
        </p:txBody>
      </p:sp>
      <p:sp>
        <p:nvSpPr>
          <p:cNvPr id="13" name="Text Placeholder 12">
            <a:extLst>
              <a:ext uri="{FF2B5EF4-FFF2-40B4-BE49-F238E27FC236}">
                <a16:creationId xmlns:a16="http://schemas.microsoft.com/office/drawing/2014/main" id="{E3E34756-B131-1561-3B72-0CFE8268B78A}"/>
              </a:ext>
            </a:extLst>
          </p:cNvPr>
          <p:cNvSpPr>
            <a:spLocks noGrp="1"/>
          </p:cNvSpPr>
          <p:nvPr>
            <p:ph type="body" sz="quarter" idx="33"/>
          </p:nvPr>
        </p:nvSpPr>
        <p:spPr/>
        <p:txBody>
          <a:bodyPr>
            <a:normAutofit/>
          </a:bodyPr>
          <a:lstStyle/>
          <a:p>
            <a:pPr algn="l"/>
            <a:r>
              <a:rPr lang="hr-HR" sz="2400" dirty="0">
                <a:solidFill>
                  <a:schemeClr val="bg1">
                    <a:lumMod val="75000"/>
                  </a:schemeClr>
                </a:solidFill>
              </a:rPr>
              <a:t>Akcije</a:t>
            </a:r>
          </a:p>
        </p:txBody>
      </p:sp>
      <p:pic>
        <p:nvPicPr>
          <p:cNvPr id="14" name="Picture 13">
            <a:extLst>
              <a:ext uri="{FF2B5EF4-FFF2-40B4-BE49-F238E27FC236}">
                <a16:creationId xmlns:a16="http://schemas.microsoft.com/office/drawing/2014/main" id="{0DD47DC8-352F-702E-7F08-AF98E42DACFC}"/>
              </a:ext>
            </a:extLst>
          </p:cNvPr>
          <p:cNvPicPr>
            <a:picLocks noChangeAspect="1"/>
          </p:cNvPicPr>
          <p:nvPr/>
        </p:nvPicPr>
        <p:blipFill>
          <a:blip r:embed="rId3"/>
          <a:stretch>
            <a:fillRect/>
          </a:stretch>
        </p:blipFill>
        <p:spPr>
          <a:xfrm>
            <a:off x="10173810" y="6307137"/>
            <a:ext cx="1910910" cy="518952"/>
          </a:xfrm>
          <a:prstGeom prst="rect">
            <a:avLst/>
          </a:prstGeom>
        </p:spPr>
      </p:pic>
      <p:pic>
        <p:nvPicPr>
          <p:cNvPr id="28" name="Picture Placeholder 27" descr="A puzzle pieces in a square&#10;&#10;Description automatically generated">
            <a:extLst>
              <a:ext uri="{FF2B5EF4-FFF2-40B4-BE49-F238E27FC236}">
                <a16:creationId xmlns:a16="http://schemas.microsoft.com/office/drawing/2014/main" id="{12C306AF-F029-5793-8A70-E4B49DFF2EE6}"/>
              </a:ext>
            </a:extLst>
          </p:cNvPr>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t="77" b="77"/>
          <a:stretch>
            <a:fillRect/>
          </a:stretch>
        </p:blipFill>
        <p:spPr/>
      </p:pic>
      <p:pic>
        <p:nvPicPr>
          <p:cNvPr id="32" name="Picture Placeholder 31" descr="A white magnifying glass on a black background&#10;&#10;Description automatically generated">
            <a:extLst>
              <a:ext uri="{FF2B5EF4-FFF2-40B4-BE49-F238E27FC236}">
                <a16:creationId xmlns:a16="http://schemas.microsoft.com/office/drawing/2014/main" id="{77F99E52-59C4-B7F1-69AA-B21D973EB5B8}"/>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l="236" r="236"/>
          <a:stretch>
            <a:fillRect/>
          </a:stretch>
        </p:blipFill>
        <p:spPr/>
      </p:pic>
      <p:pic>
        <p:nvPicPr>
          <p:cNvPr id="36" name="Picture Placeholder 35" descr="A white hand and a circle&#10;&#10;Description automatically generated">
            <a:extLst>
              <a:ext uri="{FF2B5EF4-FFF2-40B4-BE49-F238E27FC236}">
                <a16:creationId xmlns:a16="http://schemas.microsoft.com/office/drawing/2014/main" id="{8B393CD3-6334-E269-80C9-E389C6B117CE}"/>
              </a:ext>
            </a:extLst>
          </p:cNvPr>
          <p:cNvPicPr>
            <a:picLocks noGrp="1" noChangeAspect="1"/>
          </p:cNvPicPr>
          <p:nvPr>
            <p:ph type="pic" sz="quarter" idx="21"/>
          </p:nvPr>
        </p:nvPicPr>
        <p:blipFill>
          <a:blip r:embed="rId6">
            <a:extLst>
              <a:ext uri="{28A0092B-C50C-407E-A947-70E740481C1C}">
                <a14:useLocalDpi xmlns:a14="http://schemas.microsoft.com/office/drawing/2010/main" val="0"/>
              </a:ext>
            </a:extLst>
          </a:blip>
          <a:srcRect l="6763" r="6763"/>
          <a:stretch>
            <a:fillRect/>
          </a:stretch>
        </p:blipFill>
        <p:spPr/>
      </p:pic>
      <p:sp>
        <p:nvSpPr>
          <p:cNvPr id="11" name="Footer Placeholder 4">
            <a:extLst>
              <a:ext uri="{FF2B5EF4-FFF2-40B4-BE49-F238E27FC236}">
                <a16:creationId xmlns:a16="http://schemas.microsoft.com/office/drawing/2014/main" id="{F033EBF9-C018-8B0F-D50E-B6FAC1F9344D}"/>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spTree>
    <p:extLst>
      <p:ext uri="{BB962C8B-B14F-4D97-AF65-F5344CB8AC3E}">
        <p14:creationId xmlns:p14="http://schemas.microsoft.com/office/powerpoint/2010/main" val="270356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5B9CA-2A00-4FD3-5F90-21FA92EDE6C4}"/>
              </a:ext>
            </a:extLst>
          </p:cNvPr>
          <p:cNvPicPr>
            <a:picLocks noChangeAspect="1"/>
          </p:cNvPicPr>
          <p:nvPr/>
        </p:nvPicPr>
        <p:blipFill>
          <a:blip r:embed="rId3"/>
          <a:stretch>
            <a:fillRect/>
          </a:stretch>
        </p:blipFill>
        <p:spPr>
          <a:xfrm>
            <a:off x="1336702" y="1257977"/>
            <a:ext cx="9518596" cy="4342045"/>
          </a:xfrm>
          <a:prstGeom prst="rect">
            <a:avLst/>
          </a:prstGeom>
        </p:spPr>
      </p:pic>
      <p:pic>
        <p:nvPicPr>
          <p:cNvPr id="4" name="Picture 3">
            <a:extLst>
              <a:ext uri="{FF2B5EF4-FFF2-40B4-BE49-F238E27FC236}">
                <a16:creationId xmlns:a16="http://schemas.microsoft.com/office/drawing/2014/main" id="{C89A9412-1411-71DC-B510-E079E47AF246}"/>
              </a:ext>
            </a:extLst>
          </p:cNvPr>
          <p:cNvPicPr>
            <a:picLocks noChangeAspect="1"/>
          </p:cNvPicPr>
          <p:nvPr/>
        </p:nvPicPr>
        <p:blipFill>
          <a:blip r:embed="rId4"/>
          <a:stretch>
            <a:fillRect/>
          </a:stretch>
        </p:blipFill>
        <p:spPr>
          <a:xfrm>
            <a:off x="10173810" y="6307137"/>
            <a:ext cx="1910910" cy="518952"/>
          </a:xfrm>
          <a:prstGeom prst="rect">
            <a:avLst/>
          </a:prstGeom>
        </p:spPr>
      </p:pic>
      <p:sp>
        <p:nvSpPr>
          <p:cNvPr id="5" name="Footer Placeholder 4">
            <a:extLst>
              <a:ext uri="{FF2B5EF4-FFF2-40B4-BE49-F238E27FC236}">
                <a16:creationId xmlns:a16="http://schemas.microsoft.com/office/drawing/2014/main" id="{759069EE-7333-C05C-14A0-1D28A0D493D5}"/>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spTree>
    <p:extLst>
      <p:ext uri="{BB962C8B-B14F-4D97-AF65-F5344CB8AC3E}">
        <p14:creationId xmlns:p14="http://schemas.microsoft.com/office/powerpoint/2010/main" val="198046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A9EA-B3C8-C110-A65A-9F361906D504}"/>
              </a:ext>
            </a:extLst>
          </p:cNvPr>
          <p:cNvSpPr>
            <a:spLocks noGrp="1"/>
          </p:cNvSpPr>
          <p:nvPr>
            <p:ph type="ctrTitle"/>
          </p:nvPr>
        </p:nvSpPr>
        <p:spPr/>
        <p:txBody>
          <a:bodyPr/>
          <a:lstStyle/>
          <a:p>
            <a:endParaRPr lang="hr-HR"/>
          </a:p>
        </p:txBody>
      </p:sp>
      <p:sp>
        <p:nvSpPr>
          <p:cNvPr id="5" name="Text Placeholder 4">
            <a:extLst>
              <a:ext uri="{FF2B5EF4-FFF2-40B4-BE49-F238E27FC236}">
                <a16:creationId xmlns:a16="http://schemas.microsoft.com/office/drawing/2014/main" id="{D625E3A0-1A8D-CEA5-BF9C-C5FF3301DA60}"/>
              </a:ext>
            </a:extLst>
          </p:cNvPr>
          <p:cNvSpPr>
            <a:spLocks noGrp="1"/>
          </p:cNvSpPr>
          <p:nvPr>
            <p:ph type="body" sz="quarter" idx="25"/>
          </p:nvPr>
        </p:nvSpPr>
        <p:spPr/>
        <p:txBody>
          <a:bodyPr/>
          <a:lstStyle/>
          <a:p>
            <a:pPr marL="285750" indent="-285750" algn="l">
              <a:buFont typeface="Wingdings" panose="05000000000000000000" pitchFamily="2" charset="2"/>
              <a:buChar char="ü"/>
            </a:pPr>
            <a:r>
              <a:rPr lang="hr-HR" sz="2000" dirty="0"/>
              <a:t>Komunikacija</a:t>
            </a:r>
          </a:p>
          <a:p>
            <a:pPr marL="285750" indent="-285750" algn="l">
              <a:buFont typeface="Wingdings" panose="05000000000000000000" pitchFamily="2" charset="2"/>
              <a:buChar char="ü"/>
            </a:pPr>
            <a:r>
              <a:rPr lang="hr-HR" sz="2000" dirty="0"/>
              <a:t>Prevencija </a:t>
            </a:r>
          </a:p>
        </p:txBody>
      </p:sp>
      <p:sp>
        <p:nvSpPr>
          <p:cNvPr id="6" name="Text Placeholder 5">
            <a:extLst>
              <a:ext uri="{FF2B5EF4-FFF2-40B4-BE49-F238E27FC236}">
                <a16:creationId xmlns:a16="http://schemas.microsoft.com/office/drawing/2014/main" id="{501631D2-98CF-6DE0-6FF2-9717513261D5}"/>
              </a:ext>
            </a:extLst>
          </p:cNvPr>
          <p:cNvSpPr>
            <a:spLocks noGrp="1"/>
          </p:cNvSpPr>
          <p:nvPr>
            <p:ph type="body" sz="quarter" idx="27"/>
          </p:nvPr>
        </p:nvSpPr>
        <p:spPr/>
        <p:txBody>
          <a:bodyPr/>
          <a:lstStyle/>
          <a:p>
            <a:pPr marL="285750" indent="-285750" algn="l">
              <a:buClr>
                <a:schemeClr val="bg1">
                  <a:lumMod val="85000"/>
                </a:schemeClr>
              </a:buClr>
              <a:buFont typeface="Wingdings" panose="05000000000000000000" pitchFamily="2" charset="2"/>
              <a:buChar char="ü"/>
            </a:pPr>
            <a:r>
              <a:rPr lang="hr-HR" sz="1400" dirty="0">
                <a:solidFill>
                  <a:schemeClr val="bg1">
                    <a:lumMod val="75000"/>
                  </a:schemeClr>
                </a:solidFill>
              </a:rPr>
              <a:t>Periodičke analize</a:t>
            </a:r>
          </a:p>
          <a:p>
            <a:pPr marL="285750" indent="-285750" algn="l">
              <a:buClr>
                <a:schemeClr val="bg1">
                  <a:lumMod val="85000"/>
                </a:schemeClr>
              </a:buClr>
              <a:buFont typeface="Wingdings" panose="05000000000000000000" pitchFamily="2" charset="2"/>
              <a:buChar char="ü"/>
            </a:pPr>
            <a:r>
              <a:rPr lang="hr-HR" sz="1400" dirty="0">
                <a:solidFill>
                  <a:schemeClr val="bg1">
                    <a:lumMod val="75000"/>
                  </a:schemeClr>
                </a:solidFill>
              </a:rPr>
              <a:t>Detekcija signala</a:t>
            </a:r>
          </a:p>
          <a:p>
            <a:pPr marL="285750" indent="-285750" algn="l">
              <a:buClr>
                <a:schemeClr val="bg1">
                  <a:lumMod val="85000"/>
                </a:schemeClr>
              </a:buClr>
              <a:buFont typeface="Wingdings" panose="05000000000000000000" pitchFamily="2" charset="2"/>
              <a:buChar char="ü"/>
            </a:pPr>
            <a:r>
              <a:rPr lang="hr-HR" sz="1400" dirty="0">
                <a:solidFill>
                  <a:schemeClr val="bg1">
                    <a:lumMod val="75000"/>
                  </a:schemeClr>
                </a:solidFill>
              </a:rPr>
              <a:t>Ocjena dobrobiti/rizika</a:t>
            </a:r>
          </a:p>
        </p:txBody>
      </p:sp>
      <p:sp>
        <p:nvSpPr>
          <p:cNvPr id="7" name="Text Placeholder 6">
            <a:extLst>
              <a:ext uri="{FF2B5EF4-FFF2-40B4-BE49-F238E27FC236}">
                <a16:creationId xmlns:a16="http://schemas.microsoft.com/office/drawing/2014/main" id="{C0F80224-54AC-FDEB-0F62-31B38496C183}"/>
              </a:ext>
            </a:extLst>
          </p:cNvPr>
          <p:cNvSpPr>
            <a:spLocks noGrp="1"/>
          </p:cNvSpPr>
          <p:nvPr>
            <p:ph type="body" sz="quarter" idx="28"/>
          </p:nvPr>
        </p:nvSpPr>
        <p:spPr/>
        <p:txBody>
          <a:bodyPr>
            <a:normAutofit fontScale="92500" lnSpcReduction="20000"/>
          </a:bodyPr>
          <a:lstStyle/>
          <a:p>
            <a:pPr algn="l"/>
            <a:r>
              <a:rPr lang="hr-HR" sz="3200" dirty="0"/>
              <a:t>Akcije</a:t>
            </a:r>
          </a:p>
        </p:txBody>
      </p:sp>
      <p:sp>
        <p:nvSpPr>
          <p:cNvPr id="8" name="Text Placeholder 7">
            <a:extLst>
              <a:ext uri="{FF2B5EF4-FFF2-40B4-BE49-F238E27FC236}">
                <a16:creationId xmlns:a16="http://schemas.microsoft.com/office/drawing/2014/main" id="{523D02A2-CBA7-5FC0-1DB6-ECB360761156}"/>
              </a:ext>
            </a:extLst>
          </p:cNvPr>
          <p:cNvSpPr>
            <a:spLocks noGrp="1"/>
          </p:cNvSpPr>
          <p:nvPr>
            <p:ph type="body" sz="quarter" idx="29"/>
          </p:nvPr>
        </p:nvSpPr>
        <p:spPr/>
        <p:txBody>
          <a:bodyPr>
            <a:normAutofit/>
          </a:bodyPr>
          <a:lstStyle/>
          <a:p>
            <a:pPr algn="l"/>
            <a:r>
              <a:rPr lang="hr-HR" sz="2400" dirty="0">
                <a:solidFill>
                  <a:schemeClr val="bg1">
                    <a:lumMod val="75000"/>
                  </a:schemeClr>
                </a:solidFill>
              </a:rPr>
              <a:t>Baze podataka</a:t>
            </a:r>
          </a:p>
        </p:txBody>
      </p:sp>
      <p:sp>
        <p:nvSpPr>
          <p:cNvPr id="10" name="Slide Number Placeholder 9">
            <a:extLst>
              <a:ext uri="{FF2B5EF4-FFF2-40B4-BE49-F238E27FC236}">
                <a16:creationId xmlns:a16="http://schemas.microsoft.com/office/drawing/2014/main" id="{7A65F9FA-99E2-E790-7B3B-7B144CDD8808}"/>
              </a:ext>
            </a:extLst>
          </p:cNvPr>
          <p:cNvSpPr>
            <a:spLocks noGrp="1"/>
          </p:cNvSpPr>
          <p:nvPr>
            <p:ph type="sldNum" sz="quarter" idx="32"/>
          </p:nvPr>
        </p:nvSpPr>
        <p:spPr/>
        <p:txBody>
          <a:bodyPr/>
          <a:lstStyle/>
          <a:p>
            <a:pPr algn="r"/>
            <a:fld id="{C2832ACA-4727-4D4C-ACEE-24DD06899962}" type="slidenum">
              <a:rPr lang="en-US" smtClean="0"/>
              <a:pPr algn="r"/>
              <a:t>15</a:t>
            </a:fld>
            <a:r>
              <a:rPr lang="en-US"/>
              <a:t> </a:t>
            </a:r>
          </a:p>
        </p:txBody>
      </p:sp>
      <p:sp>
        <p:nvSpPr>
          <p:cNvPr id="12" name="Text Placeholder 11">
            <a:extLst>
              <a:ext uri="{FF2B5EF4-FFF2-40B4-BE49-F238E27FC236}">
                <a16:creationId xmlns:a16="http://schemas.microsoft.com/office/drawing/2014/main" id="{03B4DE63-B735-CBDC-4A78-EF1375423509}"/>
              </a:ext>
            </a:extLst>
          </p:cNvPr>
          <p:cNvSpPr>
            <a:spLocks noGrp="1"/>
          </p:cNvSpPr>
          <p:nvPr>
            <p:ph type="body" sz="quarter" idx="33"/>
          </p:nvPr>
        </p:nvSpPr>
        <p:spPr/>
        <p:txBody>
          <a:bodyPr/>
          <a:lstStyle/>
          <a:p>
            <a:pPr algn="l"/>
            <a:r>
              <a:rPr lang="hr-HR" sz="1400" b="1" dirty="0" err="1">
                <a:solidFill>
                  <a:schemeClr val="bg1">
                    <a:lumMod val="75000"/>
                  </a:schemeClr>
                </a:solidFill>
              </a:rPr>
              <a:t>I</a:t>
            </a:r>
            <a:r>
              <a:rPr lang="hr-HR" sz="1400" dirty="0" err="1">
                <a:solidFill>
                  <a:schemeClr val="bg1">
                    <a:lumMod val="75000"/>
                  </a:schemeClr>
                </a:solidFill>
              </a:rPr>
              <a:t>ndividual</a:t>
            </a:r>
            <a:endParaRPr lang="hr-HR" sz="1400" dirty="0">
              <a:solidFill>
                <a:schemeClr val="bg1">
                  <a:lumMod val="75000"/>
                </a:schemeClr>
              </a:solidFill>
            </a:endParaRPr>
          </a:p>
          <a:p>
            <a:pPr algn="l"/>
            <a:r>
              <a:rPr lang="hr-HR" sz="1400" b="1" dirty="0" err="1">
                <a:solidFill>
                  <a:schemeClr val="bg1">
                    <a:lumMod val="75000"/>
                  </a:schemeClr>
                </a:solidFill>
              </a:rPr>
              <a:t>C</a:t>
            </a:r>
            <a:r>
              <a:rPr lang="hr-HR" sz="1400" dirty="0" err="1">
                <a:solidFill>
                  <a:schemeClr val="bg1">
                    <a:lumMod val="75000"/>
                  </a:schemeClr>
                </a:solidFill>
              </a:rPr>
              <a:t>ase</a:t>
            </a:r>
            <a:endParaRPr lang="hr-HR" sz="1400" dirty="0">
              <a:solidFill>
                <a:schemeClr val="bg1">
                  <a:lumMod val="75000"/>
                </a:schemeClr>
              </a:solidFill>
            </a:endParaRPr>
          </a:p>
          <a:p>
            <a:pPr algn="l"/>
            <a:r>
              <a:rPr lang="hr-HR" sz="1400" b="1" dirty="0" err="1">
                <a:solidFill>
                  <a:schemeClr val="bg1">
                    <a:lumMod val="75000"/>
                  </a:schemeClr>
                </a:solidFill>
              </a:rPr>
              <a:t>S</a:t>
            </a:r>
            <a:r>
              <a:rPr lang="hr-HR" sz="1400" dirty="0" err="1">
                <a:solidFill>
                  <a:schemeClr val="bg1">
                    <a:lumMod val="75000"/>
                  </a:schemeClr>
                </a:solidFill>
              </a:rPr>
              <a:t>tudy</a:t>
            </a:r>
            <a:endParaRPr lang="hr-HR" sz="1400" dirty="0">
              <a:solidFill>
                <a:schemeClr val="bg1">
                  <a:lumMod val="75000"/>
                </a:schemeClr>
              </a:solidFill>
            </a:endParaRPr>
          </a:p>
          <a:p>
            <a:pPr algn="l"/>
            <a:r>
              <a:rPr lang="hr-HR" sz="1400" b="1" dirty="0" err="1">
                <a:solidFill>
                  <a:schemeClr val="bg1">
                    <a:lumMod val="75000"/>
                  </a:schemeClr>
                </a:solidFill>
              </a:rPr>
              <a:t>R</a:t>
            </a:r>
            <a:r>
              <a:rPr lang="hr-HR" sz="1400" dirty="0" err="1">
                <a:solidFill>
                  <a:schemeClr val="bg1">
                    <a:lumMod val="75000"/>
                  </a:schemeClr>
                </a:solidFill>
              </a:rPr>
              <a:t>eport</a:t>
            </a:r>
            <a:endParaRPr lang="hr-HR" sz="1400" dirty="0">
              <a:solidFill>
                <a:schemeClr val="bg1">
                  <a:lumMod val="75000"/>
                </a:schemeClr>
              </a:solidFill>
            </a:endParaRPr>
          </a:p>
        </p:txBody>
      </p:sp>
      <p:sp>
        <p:nvSpPr>
          <p:cNvPr id="13" name="Text Placeholder 12">
            <a:extLst>
              <a:ext uri="{FF2B5EF4-FFF2-40B4-BE49-F238E27FC236}">
                <a16:creationId xmlns:a16="http://schemas.microsoft.com/office/drawing/2014/main" id="{A9575CF3-BB17-0ED9-B389-D1A62A282437}"/>
              </a:ext>
            </a:extLst>
          </p:cNvPr>
          <p:cNvSpPr>
            <a:spLocks noGrp="1"/>
          </p:cNvSpPr>
          <p:nvPr>
            <p:ph type="body" sz="quarter" idx="34"/>
          </p:nvPr>
        </p:nvSpPr>
        <p:spPr/>
        <p:txBody>
          <a:bodyPr>
            <a:normAutofit/>
          </a:bodyPr>
          <a:lstStyle/>
          <a:p>
            <a:pPr algn="l"/>
            <a:r>
              <a:rPr lang="hr-HR" sz="2400" dirty="0">
                <a:solidFill>
                  <a:schemeClr val="bg1">
                    <a:lumMod val="75000"/>
                  </a:schemeClr>
                </a:solidFill>
              </a:rPr>
              <a:t>ICSR</a:t>
            </a:r>
          </a:p>
        </p:txBody>
      </p:sp>
      <p:pic>
        <p:nvPicPr>
          <p:cNvPr id="14" name="Picture 13">
            <a:extLst>
              <a:ext uri="{FF2B5EF4-FFF2-40B4-BE49-F238E27FC236}">
                <a16:creationId xmlns:a16="http://schemas.microsoft.com/office/drawing/2014/main" id="{577E2325-B425-CF12-7340-E7596AD8C6D2}"/>
              </a:ext>
            </a:extLst>
          </p:cNvPr>
          <p:cNvPicPr>
            <a:picLocks noChangeAspect="1"/>
          </p:cNvPicPr>
          <p:nvPr/>
        </p:nvPicPr>
        <p:blipFill>
          <a:blip r:embed="rId3"/>
          <a:stretch>
            <a:fillRect/>
          </a:stretch>
        </p:blipFill>
        <p:spPr>
          <a:xfrm>
            <a:off x="10173810" y="6307137"/>
            <a:ext cx="1910910" cy="518952"/>
          </a:xfrm>
          <a:prstGeom prst="rect">
            <a:avLst/>
          </a:prstGeom>
        </p:spPr>
      </p:pic>
      <p:pic>
        <p:nvPicPr>
          <p:cNvPr id="28" name="Picture Placeholder 27" descr="A puzzle pieces in a square&#10;&#10;Description automatically generated">
            <a:extLst>
              <a:ext uri="{FF2B5EF4-FFF2-40B4-BE49-F238E27FC236}">
                <a16:creationId xmlns:a16="http://schemas.microsoft.com/office/drawing/2014/main" id="{9E8ABB91-4DA4-B911-7451-0C1A1BCBE54A}"/>
              </a:ext>
            </a:extLst>
          </p:cNvPr>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t="77" b="77"/>
          <a:stretch>
            <a:fillRect/>
          </a:stretch>
        </p:blipFill>
        <p:spPr/>
      </p:pic>
      <p:pic>
        <p:nvPicPr>
          <p:cNvPr id="32" name="Picture Placeholder 31" descr="A white magnifying glass on a black background&#10;&#10;Description automatically generated">
            <a:extLst>
              <a:ext uri="{FF2B5EF4-FFF2-40B4-BE49-F238E27FC236}">
                <a16:creationId xmlns:a16="http://schemas.microsoft.com/office/drawing/2014/main" id="{4D95D603-986D-1B19-D602-90F85F1FB359}"/>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221" r="221"/>
          <a:stretch>
            <a:fillRect/>
          </a:stretch>
        </p:blipFill>
        <p:spPr/>
      </p:pic>
      <p:pic>
        <p:nvPicPr>
          <p:cNvPr id="36" name="Picture Placeholder 35" descr="A white hand and a circle&#10;&#10;Description automatically generated">
            <a:extLst>
              <a:ext uri="{FF2B5EF4-FFF2-40B4-BE49-F238E27FC236}">
                <a16:creationId xmlns:a16="http://schemas.microsoft.com/office/drawing/2014/main" id="{8C1EDCAE-920B-F74F-08D8-F8D6DB91DBEE}"/>
              </a:ext>
            </a:extLst>
          </p:cNvPr>
          <p:cNvPicPr>
            <a:picLocks noGrp="1" noChangeAspect="1"/>
          </p:cNvPicPr>
          <p:nvPr>
            <p:ph type="pic" sz="quarter" idx="19"/>
          </p:nvPr>
        </p:nvPicPr>
        <p:blipFill>
          <a:blip r:embed="rId6">
            <a:extLst>
              <a:ext uri="{28A0092B-C50C-407E-A947-70E740481C1C}">
                <a14:useLocalDpi xmlns:a14="http://schemas.microsoft.com/office/drawing/2010/main" val="0"/>
              </a:ext>
            </a:extLst>
          </a:blip>
          <a:srcRect l="6775" r="6775"/>
          <a:stretch>
            <a:fillRect/>
          </a:stretch>
        </p:blipFill>
        <p:spPr/>
      </p:pic>
      <p:sp>
        <p:nvSpPr>
          <p:cNvPr id="20" name="Footer Placeholder 4">
            <a:extLst>
              <a:ext uri="{FF2B5EF4-FFF2-40B4-BE49-F238E27FC236}">
                <a16:creationId xmlns:a16="http://schemas.microsoft.com/office/drawing/2014/main" id="{2E2DB2D4-3BD7-2C6E-13A4-66156A69F1D7}"/>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spTree>
    <p:extLst>
      <p:ext uri="{BB962C8B-B14F-4D97-AF65-F5344CB8AC3E}">
        <p14:creationId xmlns:p14="http://schemas.microsoft.com/office/powerpoint/2010/main" val="25660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6" name="Dia számának helye 4"/>
          <p:cNvSpPr>
            <a:spLocks noGrp="1"/>
          </p:cNvSpPr>
          <p:nvPr>
            <p:ph type="sldNum" sz="quarter" idx="28"/>
          </p:nvPr>
        </p:nvSpPr>
        <p:spPr>
          <a:xfrm>
            <a:off x="577849" y="6316662"/>
            <a:ext cx="307975" cy="365125"/>
          </a:xfrm>
        </p:spPr>
        <p:txBody>
          <a:bodyPr/>
          <a:lstStyle/>
          <a:p>
            <a:pPr algn="r"/>
            <a:fld id="{C2832ACA-4727-4D4C-ACEE-24DD06899962}" type="slidenum">
              <a:rPr lang="en-US" smtClean="0">
                <a:solidFill>
                  <a:schemeClr val="tx1">
                    <a:lumMod val="50000"/>
                  </a:schemeClr>
                </a:solidFill>
              </a:rPr>
              <a:pPr algn="r"/>
              <a:t>16</a:t>
            </a:fld>
            <a:r>
              <a:rPr lang="en-US" dirty="0"/>
              <a:t> </a:t>
            </a:r>
          </a:p>
        </p:txBody>
      </p:sp>
      <p:pic>
        <p:nvPicPr>
          <p:cNvPr id="3" name="Picture 2">
            <a:extLst>
              <a:ext uri="{FF2B5EF4-FFF2-40B4-BE49-F238E27FC236}">
                <a16:creationId xmlns:a16="http://schemas.microsoft.com/office/drawing/2014/main" id="{38490DAE-1222-EC99-835F-515D9E1E2621}"/>
              </a:ext>
            </a:extLst>
          </p:cNvPr>
          <p:cNvPicPr>
            <a:picLocks noChangeAspect="1"/>
          </p:cNvPicPr>
          <p:nvPr/>
        </p:nvPicPr>
        <p:blipFill>
          <a:blip r:embed="rId3"/>
          <a:stretch>
            <a:fillRect/>
          </a:stretch>
        </p:blipFill>
        <p:spPr>
          <a:xfrm>
            <a:off x="10173810" y="6307137"/>
            <a:ext cx="1910910" cy="518952"/>
          </a:xfrm>
          <a:prstGeom prst="rect">
            <a:avLst/>
          </a:prstGeom>
        </p:spPr>
      </p:pic>
      <p:sp>
        <p:nvSpPr>
          <p:cNvPr id="6" name="Footer Placeholder 4">
            <a:extLst>
              <a:ext uri="{FF2B5EF4-FFF2-40B4-BE49-F238E27FC236}">
                <a16:creationId xmlns:a16="http://schemas.microsoft.com/office/drawing/2014/main" id="{C72EADF7-7815-26D2-601F-D2B9DE968FD8}"/>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pic>
        <p:nvPicPr>
          <p:cNvPr id="2" name="Picture 1">
            <a:extLst>
              <a:ext uri="{FF2B5EF4-FFF2-40B4-BE49-F238E27FC236}">
                <a16:creationId xmlns:a16="http://schemas.microsoft.com/office/drawing/2014/main" id="{2AAD61B8-A5BA-AE9C-A26C-8829BC2F7BB8}"/>
              </a:ext>
            </a:extLst>
          </p:cNvPr>
          <p:cNvPicPr>
            <a:picLocks noChangeAspect="1"/>
          </p:cNvPicPr>
          <p:nvPr/>
        </p:nvPicPr>
        <p:blipFill>
          <a:blip r:embed="rId4"/>
          <a:stretch>
            <a:fillRect/>
          </a:stretch>
        </p:blipFill>
        <p:spPr>
          <a:xfrm>
            <a:off x="3979633" y="778597"/>
            <a:ext cx="4232733" cy="5300806"/>
          </a:xfrm>
          <a:prstGeom prst="rect">
            <a:avLst/>
          </a:prstGeom>
        </p:spPr>
      </p:pic>
    </p:spTree>
    <p:extLst>
      <p:ext uri="{BB962C8B-B14F-4D97-AF65-F5344CB8AC3E}">
        <p14:creationId xmlns:p14="http://schemas.microsoft.com/office/powerpoint/2010/main" val="301026225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A0FC54-A1AF-A336-1A46-93BAA5A99C5F}"/>
              </a:ext>
            </a:extLst>
          </p:cNvPr>
          <p:cNvSpPr>
            <a:spLocks noGrp="1"/>
          </p:cNvSpPr>
          <p:nvPr>
            <p:ph type="sldNum" sz="quarter" idx="28"/>
          </p:nvPr>
        </p:nvSpPr>
        <p:spPr/>
        <p:txBody>
          <a:bodyPr/>
          <a:lstStyle/>
          <a:p>
            <a:pPr algn="r"/>
            <a:fld id="{C2832ACA-4727-4D4C-ACEE-24DD06899962}" type="slidenum">
              <a:rPr lang="en-US" smtClean="0"/>
              <a:pPr algn="r"/>
              <a:t>17</a:t>
            </a:fld>
            <a:r>
              <a:rPr lang="en-US"/>
              <a:t> </a:t>
            </a:r>
          </a:p>
        </p:txBody>
      </p:sp>
      <p:pic>
        <p:nvPicPr>
          <p:cNvPr id="6" name="Picture 5">
            <a:extLst>
              <a:ext uri="{FF2B5EF4-FFF2-40B4-BE49-F238E27FC236}">
                <a16:creationId xmlns:a16="http://schemas.microsoft.com/office/drawing/2014/main" id="{DDC9817B-3AB9-9A55-27CB-98D1EEC1AF51}"/>
              </a:ext>
            </a:extLst>
          </p:cNvPr>
          <p:cNvPicPr>
            <a:picLocks noChangeAspect="1"/>
          </p:cNvPicPr>
          <p:nvPr/>
        </p:nvPicPr>
        <p:blipFill>
          <a:blip r:embed="rId3"/>
          <a:stretch>
            <a:fillRect/>
          </a:stretch>
        </p:blipFill>
        <p:spPr>
          <a:xfrm>
            <a:off x="2325005" y="368319"/>
            <a:ext cx="6193962" cy="5830466"/>
          </a:xfrm>
          <a:prstGeom prst="rect">
            <a:avLst/>
          </a:prstGeom>
        </p:spPr>
      </p:pic>
      <p:sp>
        <p:nvSpPr>
          <p:cNvPr id="7" name="Footer Placeholder 4">
            <a:extLst>
              <a:ext uri="{FF2B5EF4-FFF2-40B4-BE49-F238E27FC236}">
                <a16:creationId xmlns:a16="http://schemas.microsoft.com/office/drawing/2014/main" id="{319D7EF9-5F0F-610C-F2A2-7EDBA1CF049F}"/>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pic>
        <p:nvPicPr>
          <p:cNvPr id="8" name="Picture 7">
            <a:extLst>
              <a:ext uri="{FF2B5EF4-FFF2-40B4-BE49-F238E27FC236}">
                <a16:creationId xmlns:a16="http://schemas.microsoft.com/office/drawing/2014/main" id="{B8311628-6AC1-F891-1E58-45A8926853BF}"/>
              </a:ext>
            </a:extLst>
          </p:cNvPr>
          <p:cNvPicPr>
            <a:picLocks noChangeAspect="1"/>
          </p:cNvPicPr>
          <p:nvPr/>
        </p:nvPicPr>
        <p:blipFill>
          <a:blip r:embed="rId4"/>
          <a:stretch>
            <a:fillRect/>
          </a:stretch>
        </p:blipFill>
        <p:spPr>
          <a:xfrm>
            <a:off x="10173810" y="6307137"/>
            <a:ext cx="1910910" cy="518952"/>
          </a:xfrm>
          <a:prstGeom prst="rect">
            <a:avLst/>
          </a:prstGeom>
        </p:spPr>
      </p:pic>
      <p:sp>
        <p:nvSpPr>
          <p:cNvPr id="9" name="TextBox 8">
            <a:extLst>
              <a:ext uri="{FF2B5EF4-FFF2-40B4-BE49-F238E27FC236}">
                <a16:creationId xmlns:a16="http://schemas.microsoft.com/office/drawing/2014/main" id="{E52EA7C5-9EB5-BDA6-F6A4-2EF378B17591}"/>
              </a:ext>
            </a:extLst>
          </p:cNvPr>
          <p:cNvSpPr txBox="1"/>
          <p:nvPr/>
        </p:nvSpPr>
        <p:spPr>
          <a:xfrm>
            <a:off x="8684308" y="5376221"/>
            <a:ext cx="3507692" cy="646331"/>
          </a:xfrm>
          <a:prstGeom prst="rect">
            <a:avLst/>
          </a:prstGeom>
          <a:noFill/>
        </p:spPr>
        <p:txBody>
          <a:bodyPr wrap="none" rtlCol="0">
            <a:spAutoFit/>
          </a:bodyPr>
          <a:lstStyle/>
          <a:p>
            <a:r>
              <a:rPr lang="hr-HR" sz="1200" i="1" dirty="0">
                <a:solidFill>
                  <a:schemeClr val="tx1">
                    <a:lumMod val="40000"/>
                    <a:lumOff val="60000"/>
                  </a:schemeClr>
                </a:solidFill>
                <a:latin typeface="+mj-lt"/>
              </a:rPr>
              <a:t>Ilustracije preuzete iz e-knjige </a:t>
            </a:r>
          </a:p>
          <a:p>
            <a:r>
              <a:rPr lang="hr-HR" sz="1200" i="1" dirty="0" err="1">
                <a:solidFill>
                  <a:schemeClr val="tx1">
                    <a:lumMod val="40000"/>
                    <a:lumOff val="60000"/>
                  </a:schemeClr>
                </a:solidFill>
                <a:latin typeface="+mj-lt"/>
              </a:rPr>
              <a:t>Ivetić</a:t>
            </a:r>
            <a:r>
              <a:rPr lang="hr-HR" sz="1200" i="1" dirty="0">
                <a:solidFill>
                  <a:schemeClr val="tx1">
                    <a:lumMod val="40000"/>
                    <a:lumOff val="60000"/>
                  </a:schemeClr>
                </a:solidFill>
                <a:latin typeface="+mj-lt"/>
              </a:rPr>
              <a:t> </a:t>
            </a:r>
            <a:r>
              <a:rPr lang="hr-HR" sz="1200" i="1" dirty="0" err="1">
                <a:solidFill>
                  <a:schemeClr val="tx1">
                    <a:lumMod val="40000"/>
                    <a:lumOff val="60000"/>
                  </a:schemeClr>
                </a:solidFill>
                <a:latin typeface="+mj-lt"/>
              </a:rPr>
              <a:t>Tkalčević</a:t>
            </a:r>
            <a:r>
              <a:rPr lang="hr-HR" sz="1200" i="1" dirty="0">
                <a:solidFill>
                  <a:schemeClr val="tx1">
                    <a:lumMod val="40000"/>
                    <a:lumOff val="60000"/>
                  </a:schemeClr>
                </a:solidFill>
                <a:latin typeface="+mj-lt"/>
              </a:rPr>
              <a:t> </a:t>
            </a:r>
            <a:r>
              <a:rPr lang="hr-HR" sz="1200" i="1" dirty="0" err="1">
                <a:solidFill>
                  <a:schemeClr val="tx1">
                    <a:lumMod val="40000"/>
                    <a:lumOff val="60000"/>
                  </a:schemeClr>
                </a:solidFill>
                <a:latin typeface="+mj-lt"/>
              </a:rPr>
              <a:t>et</a:t>
            </a:r>
            <a:r>
              <a:rPr lang="hr-HR" sz="1200" i="1" dirty="0">
                <a:solidFill>
                  <a:schemeClr val="tx1">
                    <a:lumMod val="40000"/>
                    <a:lumOff val="60000"/>
                  </a:schemeClr>
                </a:solidFill>
                <a:latin typeface="+mj-lt"/>
              </a:rPr>
              <a:t> </a:t>
            </a:r>
            <a:r>
              <a:rPr lang="hr-HR" sz="1200" i="1" dirty="0" err="1">
                <a:solidFill>
                  <a:schemeClr val="tx1">
                    <a:lumMod val="40000"/>
                    <a:lumOff val="60000"/>
                  </a:schemeClr>
                </a:solidFill>
                <a:latin typeface="+mj-lt"/>
              </a:rPr>
              <a:t>al</a:t>
            </a:r>
            <a:r>
              <a:rPr lang="hr-HR" sz="1200" i="1" dirty="0">
                <a:solidFill>
                  <a:schemeClr val="tx1">
                    <a:lumMod val="40000"/>
                    <a:lumOff val="60000"/>
                  </a:schemeClr>
                </a:solidFill>
                <a:latin typeface="+mj-lt"/>
              </a:rPr>
              <a:t>. A </a:t>
            </a:r>
            <a:r>
              <a:rPr lang="hr-HR" sz="1200" i="1" dirty="0" err="1">
                <a:solidFill>
                  <a:schemeClr val="tx1">
                    <a:lumMod val="40000"/>
                    <a:lumOff val="60000"/>
                  </a:schemeClr>
                </a:solidFill>
                <a:latin typeface="+mj-lt"/>
              </a:rPr>
              <a:t>journey</a:t>
            </a:r>
            <a:r>
              <a:rPr lang="hr-HR" sz="1200" i="1" dirty="0">
                <a:solidFill>
                  <a:schemeClr val="tx1">
                    <a:lumMod val="40000"/>
                    <a:lumOff val="60000"/>
                  </a:schemeClr>
                </a:solidFill>
                <a:latin typeface="+mj-lt"/>
              </a:rPr>
              <a:t> </a:t>
            </a:r>
            <a:r>
              <a:rPr lang="hr-HR" sz="1200" i="1" dirty="0" err="1">
                <a:solidFill>
                  <a:schemeClr val="tx1">
                    <a:lumMod val="40000"/>
                    <a:lumOff val="60000"/>
                  </a:schemeClr>
                </a:solidFill>
                <a:latin typeface="+mj-lt"/>
              </a:rPr>
              <a:t>into</a:t>
            </a:r>
            <a:r>
              <a:rPr lang="hr-HR" sz="1200" i="1" dirty="0">
                <a:solidFill>
                  <a:schemeClr val="tx1">
                    <a:lumMod val="40000"/>
                    <a:lumOff val="60000"/>
                  </a:schemeClr>
                </a:solidFill>
                <a:latin typeface="+mj-lt"/>
              </a:rPr>
              <a:t> </a:t>
            </a:r>
            <a:r>
              <a:rPr lang="hr-HR" sz="1200" i="1" dirty="0" err="1">
                <a:solidFill>
                  <a:schemeClr val="tx1">
                    <a:lumMod val="40000"/>
                    <a:lumOff val="60000"/>
                  </a:schemeClr>
                </a:solidFill>
                <a:latin typeface="+mj-lt"/>
              </a:rPr>
              <a:t>patient</a:t>
            </a:r>
            <a:r>
              <a:rPr lang="hr-HR" sz="1200" i="1" dirty="0">
                <a:solidFill>
                  <a:schemeClr val="tx1">
                    <a:lumMod val="40000"/>
                    <a:lumOff val="60000"/>
                  </a:schemeClr>
                </a:solidFill>
                <a:latin typeface="+mj-lt"/>
              </a:rPr>
              <a:t> </a:t>
            </a:r>
            <a:r>
              <a:rPr lang="hr-HR" sz="1200" i="1" dirty="0" err="1">
                <a:solidFill>
                  <a:schemeClr val="tx1">
                    <a:lumMod val="40000"/>
                    <a:lumOff val="60000"/>
                  </a:schemeClr>
                </a:solidFill>
                <a:latin typeface="+mj-lt"/>
              </a:rPr>
              <a:t>safety</a:t>
            </a:r>
            <a:r>
              <a:rPr lang="hr-HR" sz="1200" i="1" dirty="0">
                <a:solidFill>
                  <a:schemeClr val="tx1">
                    <a:lumMod val="40000"/>
                    <a:lumOff val="60000"/>
                  </a:schemeClr>
                </a:solidFill>
                <a:latin typeface="+mj-lt"/>
              </a:rPr>
              <a:t>.</a:t>
            </a:r>
          </a:p>
          <a:p>
            <a:r>
              <a:rPr lang="hr-HR" sz="1200" i="1" dirty="0" err="1">
                <a:solidFill>
                  <a:schemeClr val="tx1">
                    <a:lumMod val="40000"/>
                    <a:lumOff val="60000"/>
                  </a:schemeClr>
                </a:solidFill>
                <a:latin typeface="+mj-lt"/>
              </a:rPr>
              <a:t>Republished</a:t>
            </a:r>
            <a:r>
              <a:rPr lang="hr-HR" sz="1200" i="1" dirty="0">
                <a:solidFill>
                  <a:schemeClr val="tx1">
                    <a:lumMod val="40000"/>
                    <a:lumOff val="60000"/>
                  </a:schemeClr>
                </a:solidFill>
                <a:latin typeface="+mj-lt"/>
              </a:rPr>
              <a:t> on 15 Sep 2022 at </a:t>
            </a:r>
            <a:r>
              <a:rPr lang="hr-HR" sz="1200" i="1" dirty="0">
                <a:solidFill>
                  <a:schemeClr val="tx1">
                    <a:lumMod val="40000"/>
                    <a:lumOff val="60000"/>
                  </a:schemeClr>
                </a:solidFill>
                <a:latin typeface="+mj-lt"/>
                <a:hlinkClick r:id="rId5">
                  <a:extLst>
                    <a:ext uri="{A12FA001-AC4F-418D-AE19-62706E023703}">
                      <ahyp:hlinkClr xmlns:ahyp="http://schemas.microsoft.com/office/drawing/2018/hyperlinkcolor" val="tx"/>
                    </a:ext>
                  </a:extLst>
                </a:hlinkClick>
              </a:rPr>
              <a:t>tevapharm.com</a:t>
            </a:r>
            <a:endParaRPr lang="hr-HR" sz="1200" i="1" dirty="0">
              <a:solidFill>
                <a:schemeClr val="tx1">
                  <a:lumMod val="40000"/>
                  <a:lumOff val="60000"/>
                </a:schemeClr>
              </a:solidFill>
              <a:latin typeface="+mj-lt"/>
            </a:endParaRPr>
          </a:p>
        </p:txBody>
      </p:sp>
    </p:spTree>
    <p:extLst>
      <p:ext uri="{BB962C8B-B14F-4D97-AF65-F5344CB8AC3E}">
        <p14:creationId xmlns:p14="http://schemas.microsoft.com/office/powerpoint/2010/main" val="40957347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0" name="Title 9">
            <a:extLst>
              <a:ext uri="{FF2B5EF4-FFF2-40B4-BE49-F238E27FC236}">
                <a16:creationId xmlns:a16="http://schemas.microsoft.com/office/drawing/2014/main" id="{279CD087-677F-D3EE-80A8-B2B1FF93670C}"/>
              </a:ext>
            </a:extLst>
          </p:cNvPr>
          <p:cNvSpPr>
            <a:spLocks noGrp="1"/>
          </p:cNvSpPr>
          <p:nvPr>
            <p:ph type="title"/>
          </p:nvPr>
        </p:nvSpPr>
        <p:spPr/>
        <p:txBody>
          <a:bodyPr/>
          <a:lstStyle/>
          <a:p>
            <a:r>
              <a:rPr lang="hr-HR" dirty="0"/>
              <a:t>Ostvarite karijeru u PLIVI/</a:t>
            </a:r>
            <a:r>
              <a:rPr lang="hr-HR" dirty="0" err="1"/>
              <a:t>Tevi</a:t>
            </a:r>
            <a:endParaRPr lang="hr-HR" dirty="0"/>
          </a:p>
        </p:txBody>
      </p:sp>
      <p:sp>
        <p:nvSpPr>
          <p:cNvPr id="16" name="Dia számának helye 4"/>
          <p:cNvSpPr>
            <a:spLocks noGrp="1"/>
          </p:cNvSpPr>
          <p:nvPr>
            <p:ph type="sldNum" sz="quarter" idx="28"/>
          </p:nvPr>
        </p:nvSpPr>
        <p:spPr/>
        <p:txBody>
          <a:bodyPr/>
          <a:lstStyle/>
          <a:p>
            <a:pPr algn="r"/>
            <a:fld id="{C2832ACA-4727-4D4C-ACEE-24DD06899962}" type="slidenum">
              <a:rPr lang="en-US" smtClean="0">
                <a:solidFill>
                  <a:schemeClr val="tx1">
                    <a:lumMod val="50000"/>
                  </a:schemeClr>
                </a:solidFill>
              </a:rPr>
              <a:pPr algn="r"/>
              <a:t>18</a:t>
            </a:fld>
            <a:r>
              <a:rPr lang="en-US" dirty="0"/>
              <a:t> </a:t>
            </a:r>
          </a:p>
        </p:txBody>
      </p:sp>
      <p:pic>
        <p:nvPicPr>
          <p:cNvPr id="3" name="Picture 2">
            <a:extLst>
              <a:ext uri="{FF2B5EF4-FFF2-40B4-BE49-F238E27FC236}">
                <a16:creationId xmlns:a16="http://schemas.microsoft.com/office/drawing/2014/main" id="{38490DAE-1222-EC99-835F-515D9E1E2621}"/>
              </a:ext>
            </a:extLst>
          </p:cNvPr>
          <p:cNvPicPr>
            <a:picLocks noChangeAspect="1"/>
          </p:cNvPicPr>
          <p:nvPr/>
        </p:nvPicPr>
        <p:blipFill>
          <a:blip r:embed="rId3"/>
          <a:stretch>
            <a:fillRect/>
          </a:stretch>
        </p:blipFill>
        <p:spPr>
          <a:xfrm>
            <a:off x="10173810" y="6307137"/>
            <a:ext cx="1910910" cy="518952"/>
          </a:xfrm>
          <a:prstGeom prst="rect">
            <a:avLst/>
          </a:prstGeom>
        </p:spPr>
      </p:pic>
      <p:sp>
        <p:nvSpPr>
          <p:cNvPr id="6" name="Footer Placeholder 4">
            <a:extLst>
              <a:ext uri="{FF2B5EF4-FFF2-40B4-BE49-F238E27FC236}">
                <a16:creationId xmlns:a16="http://schemas.microsoft.com/office/drawing/2014/main" id="{C72EADF7-7815-26D2-601F-D2B9DE968FD8}"/>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sp>
        <p:nvSpPr>
          <p:cNvPr id="12" name="TextBox 11">
            <a:extLst>
              <a:ext uri="{FF2B5EF4-FFF2-40B4-BE49-F238E27FC236}">
                <a16:creationId xmlns:a16="http://schemas.microsoft.com/office/drawing/2014/main" id="{A71C6BA0-F371-D8D0-F8B1-1A5CD793EB5B}"/>
              </a:ext>
            </a:extLst>
          </p:cNvPr>
          <p:cNvSpPr txBox="1"/>
          <p:nvPr/>
        </p:nvSpPr>
        <p:spPr>
          <a:xfrm>
            <a:off x="577849" y="1579018"/>
            <a:ext cx="6094070" cy="4801314"/>
          </a:xfrm>
          <a:prstGeom prst="rect">
            <a:avLst/>
          </a:prstGeom>
          <a:noFill/>
        </p:spPr>
        <p:txBody>
          <a:bodyPr wrap="square">
            <a:spAutoFit/>
          </a:bodyPr>
          <a:lstStyle/>
          <a:p>
            <a:r>
              <a:rPr lang="hr-HR" dirty="0">
                <a:solidFill>
                  <a:srgbClr val="00A03B"/>
                </a:solidFill>
              </a:rPr>
              <a:t>Činite razliku za zdravlje ljudi, svakog dana!</a:t>
            </a:r>
          </a:p>
          <a:p>
            <a:endParaRPr lang="hr-HR" dirty="0"/>
          </a:p>
          <a:p>
            <a:r>
              <a:rPr lang="hr-HR" dirty="0"/>
              <a:t>Kako izgleda raditi u PLIVI?</a:t>
            </a:r>
          </a:p>
          <a:p>
            <a:r>
              <a:rPr lang="hr-HR" dirty="0">
                <a:hlinkClick r:id="rId4"/>
              </a:rPr>
              <a:t>www.pliva.hr/vasa-karijera</a:t>
            </a:r>
            <a:endParaRPr lang="hr-HR" dirty="0"/>
          </a:p>
          <a:p>
            <a:endParaRPr lang="hr-HR" dirty="0"/>
          </a:p>
          <a:p>
            <a:endParaRPr lang="hr-HR" dirty="0"/>
          </a:p>
          <a:p>
            <a:r>
              <a:rPr lang="hr-HR" dirty="0"/>
              <a:t>Prijavite se na naše otvorene pozicije </a:t>
            </a:r>
          </a:p>
          <a:p>
            <a:r>
              <a:rPr lang="hr-HR" dirty="0"/>
              <a:t>ili pošaljite otvorenu prijavu</a:t>
            </a:r>
          </a:p>
          <a:p>
            <a:r>
              <a:rPr lang="hr-HR" dirty="0">
                <a:hlinkClick r:id="rId5"/>
              </a:rPr>
              <a:t>https://careers.teva/</a:t>
            </a:r>
            <a:endParaRPr lang="hr-HR" dirty="0"/>
          </a:p>
          <a:p>
            <a:endParaRPr lang="hr-HR" dirty="0"/>
          </a:p>
          <a:p>
            <a:endParaRPr lang="hr-HR" dirty="0"/>
          </a:p>
          <a:p>
            <a:r>
              <a:rPr lang="hr-HR" dirty="0"/>
              <a:t>Prijavite se za studentski posao</a:t>
            </a:r>
          </a:p>
          <a:p>
            <a:r>
              <a:rPr lang="hr-HR" dirty="0">
                <a:hlinkClick r:id="rId6"/>
              </a:rPr>
              <a:t>https://cloud.teva-europe.com/student_job</a:t>
            </a:r>
            <a:endParaRPr lang="hr-HR" dirty="0"/>
          </a:p>
          <a:p>
            <a:endParaRPr lang="hr-HR" dirty="0"/>
          </a:p>
          <a:p>
            <a:endParaRPr lang="hr-HR" dirty="0"/>
          </a:p>
          <a:p>
            <a:endParaRPr lang="hr-HR" dirty="0"/>
          </a:p>
          <a:p>
            <a:endParaRPr lang="hr-HR" dirty="0"/>
          </a:p>
        </p:txBody>
      </p:sp>
      <p:pic>
        <p:nvPicPr>
          <p:cNvPr id="14" name="Picture 13" descr="A group of people standing in a room&#10;&#10;Description automatically generated">
            <a:extLst>
              <a:ext uri="{FF2B5EF4-FFF2-40B4-BE49-F238E27FC236}">
                <a16:creationId xmlns:a16="http://schemas.microsoft.com/office/drawing/2014/main" id="{2B63D35A-3AA1-ACEA-F232-BD634006134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140575" y="1948350"/>
            <a:ext cx="4988690" cy="3327547"/>
          </a:xfrm>
          <a:prstGeom prst="rect">
            <a:avLst/>
          </a:prstGeom>
        </p:spPr>
      </p:pic>
    </p:spTree>
    <p:extLst>
      <p:ext uri="{BB962C8B-B14F-4D97-AF65-F5344CB8AC3E}">
        <p14:creationId xmlns:p14="http://schemas.microsoft.com/office/powerpoint/2010/main" val="389668473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0"/>
        <p:cNvGrpSpPr/>
        <p:nvPr/>
      </p:nvGrpSpPr>
      <p:grpSpPr>
        <a:xfrm>
          <a:off x="0" y="0"/>
          <a:ext cx="0" cy="0"/>
          <a:chOff x="0" y="0"/>
          <a:chExt cx="0" cy="0"/>
        </a:xfrm>
      </p:grpSpPr>
      <p:sp>
        <p:nvSpPr>
          <p:cNvPr id="11" name="Title 10">
            <a:extLst>
              <a:ext uri="{FF2B5EF4-FFF2-40B4-BE49-F238E27FC236}">
                <a16:creationId xmlns:a16="http://schemas.microsoft.com/office/drawing/2014/main" id="{3C64E773-59E7-5628-C26B-4E36B1FA5C7D}"/>
              </a:ext>
            </a:extLst>
          </p:cNvPr>
          <p:cNvSpPr>
            <a:spLocks noGrp="1"/>
          </p:cNvSpPr>
          <p:nvPr>
            <p:ph type="ctrTitle"/>
          </p:nvPr>
        </p:nvSpPr>
        <p:spPr>
          <a:xfrm>
            <a:off x="910710" y="2814945"/>
            <a:ext cx="5716334" cy="1405984"/>
          </a:xfrm>
        </p:spPr>
        <p:txBody>
          <a:bodyPr>
            <a:normAutofit/>
          </a:bodyPr>
          <a:lstStyle/>
          <a:p>
            <a:r>
              <a:rPr lang="hr-HR" sz="4500" dirty="0"/>
              <a:t>Hvala na pažnji!</a:t>
            </a:r>
          </a:p>
        </p:txBody>
      </p:sp>
      <p:sp>
        <p:nvSpPr>
          <p:cNvPr id="2" name="Rectangle 1">
            <a:extLst>
              <a:ext uri="{FF2B5EF4-FFF2-40B4-BE49-F238E27FC236}">
                <a16:creationId xmlns:a16="http://schemas.microsoft.com/office/drawing/2014/main" id="{90FBC7AF-9A06-C3EC-8684-6352B940CEF3}"/>
              </a:ext>
            </a:extLst>
          </p:cNvPr>
          <p:cNvSpPr/>
          <p:nvPr/>
        </p:nvSpPr>
        <p:spPr>
          <a:xfrm>
            <a:off x="0" y="425302"/>
            <a:ext cx="2551814" cy="1405984"/>
          </a:xfrm>
          <a:prstGeom prst="rect">
            <a:avLst/>
          </a:prstGeom>
          <a:solidFill>
            <a:srgbClr val="01A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3" name="Picture 2" descr="A logo of a social media company&#10;&#10;Description automatically generated">
            <a:extLst>
              <a:ext uri="{FF2B5EF4-FFF2-40B4-BE49-F238E27FC236}">
                <a16:creationId xmlns:a16="http://schemas.microsoft.com/office/drawing/2014/main" id="{DDDE833C-CEE1-F0B1-827C-08052775CDFC}"/>
              </a:ext>
            </a:extLst>
          </p:cNvPr>
          <p:cNvPicPr>
            <a:picLocks noChangeAspect="1"/>
          </p:cNvPicPr>
          <p:nvPr/>
        </p:nvPicPr>
        <p:blipFill rotWithShape="1">
          <a:blip r:embed="rId4">
            <a:extLst>
              <a:ext uri="{28A0092B-C50C-407E-A947-70E740481C1C}">
                <a14:useLocalDpi xmlns:a14="http://schemas.microsoft.com/office/drawing/2010/main" val="0"/>
              </a:ext>
            </a:extLst>
          </a:blip>
          <a:srcRect l="13636" t="2427" r="-13636" b="-2427"/>
          <a:stretch/>
        </p:blipFill>
        <p:spPr>
          <a:xfrm>
            <a:off x="0" y="425302"/>
            <a:ext cx="3434316" cy="1033525"/>
          </a:xfrm>
          <a:prstGeom prst="rect">
            <a:avLst/>
          </a:prstGeom>
        </p:spPr>
      </p:pic>
    </p:spTree>
    <p:extLst>
      <p:ext uri="{BB962C8B-B14F-4D97-AF65-F5344CB8AC3E}">
        <p14:creationId xmlns:p14="http://schemas.microsoft.com/office/powerpoint/2010/main" val="135267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6e0143a6f0_1_0"/>
          <p:cNvSpPr txBox="1">
            <a:spLocks noGrp="1"/>
          </p:cNvSpPr>
          <p:nvPr>
            <p:ph type="title"/>
          </p:nvPr>
        </p:nvSpPr>
        <p:spPr>
          <a:xfrm>
            <a:off x="276303" y="96275"/>
            <a:ext cx="11639400" cy="1101300"/>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dk2"/>
              </a:buClr>
              <a:buSzPts val="4000"/>
              <a:buFont typeface="Calibri"/>
              <a:buNone/>
            </a:pPr>
            <a:r>
              <a:rPr lang="hr-HR" dirty="0"/>
              <a:t>Današnje predavanje</a:t>
            </a:r>
            <a:endParaRPr dirty="0"/>
          </a:p>
        </p:txBody>
      </p:sp>
      <p:sp>
        <p:nvSpPr>
          <p:cNvPr id="138" name="Google Shape;138;g26e0143a6f0_1_0"/>
          <p:cNvSpPr/>
          <p:nvPr/>
        </p:nvSpPr>
        <p:spPr>
          <a:xfrm>
            <a:off x="2257995" y="1143424"/>
            <a:ext cx="7676100" cy="754500"/>
          </a:xfrm>
          <a:prstGeom prst="rect">
            <a:avLst/>
          </a:prstGeom>
          <a:solidFill>
            <a:schemeClr val="lt1"/>
          </a:solidFill>
          <a:ln w="9525" cap="flat" cmpd="sng">
            <a:solidFill>
              <a:srgbClr val="C0C0C3"/>
            </a:solidFill>
            <a:prstDash val="solid"/>
            <a:miter lim="800000"/>
            <a:headEnd type="none" w="sm" len="sm"/>
            <a:tailEnd type="none" w="sm" len="sm"/>
          </a:ln>
          <a:effectLst>
            <a:outerShdw blurRad="50800" algn="t" rotWithShape="0">
              <a:schemeClr val="dk1">
                <a:alpha val="20000"/>
              </a:schemeClr>
            </a:outerShdw>
          </a:effectLst>
        </p:spPr>
        <p:txBody>
          <a:bodyPr spcFirstLastPara="1" wrap="square" lIns="1440000" tIns="46800" rIns="91425" bIns="45700" anchor="ctr" anchorCtr="0">
            <a:noAutofit/>
          </a:bodyPr>
          <a:lstStyle/>
          <a:p>
            <a:pPr marL="0" lvl="0" indent="0" algn="l" rtl="0">
              <a:spcBef>
                <a:spcPts val="0"/>
              </a:spcBef>
              <a:spcAft>
                <a:spcPts val="0"/>
              </a:spcAft>
              <a:buClr>
                <a:srgbClr val="000000"/>
              </a:buClr>
              <a:buFont typeface="Arial"/>
              <a:buNone/>
            </a:pPr>
            <a:r>
              <a:rPr lang="hr-HR" dirty="0">
                <a:solidFill>
                  <a:schemeClr val="dk1"/>
                </a:solidFill>
                <a:latin typeface="Calibri"/>
                <a:ea typeface="Calibri"/>
                <a:cs typeface="Calibri"/>
                <a:sym typeface="Calibri"/>
              </a:rPr>
              <a:t>Crtice o</a:t>
            </a:r>
            <a:r>
              <a:rPr lang="hr-HR" sz="1800" dirty="0">
                <a:solidFill>
                  <a:schemeClr val="dk1"/>
                </a:solidFill>
                <a:latin typeface="Calibri"/>
                <a:ea typeface="Calibri"/>
                <a:cs typeface="Calibri"/>
                <a:sym typeface="Calibri"/>
              </a:rPr>
              <a:t> PLIVI</a:t>
            </a:r>
            <a:endParaRPr sz="1800" dirty="0">
              <a:solidFill>
                <a:schemeClr val="dk1"/>
              </a:solidFill>
              <a:latin typeface="Calibri"/>
              <a:ea typeface="Calibri"/>
              <a:cs typeface="Calibri"/>
              <a:sym typeface="Calibri"/>
            </a:endParaRPr>
          </a:p>
        </p:txBody>
      </p:sp>
      <p:sp>
        <p:nvSpPr>
          <p:cNvPr id="139" name="Google Shape;139;g26e0143a6f0_1_0"/>
          <p:cNvSpPr/>
          <p:nvPr/>
        </p:nvSpPr>
        <p:spPr>
          <a:xfrm>
            <a:off x="2715484" y="1083188"/>
            <a:ext cx="642600" cy="875100"/>
          </a:xfrm>
          <a:prstGeom prst="rect">
            <a:avLst/>
          </a:prstGeom>
          <a:noFill/>
          <a:ln>
            <a:noFill/>
          </a:ln>
        </p:spPr>
        <p:txBody>
          <a:bodyPr spcFirstLastPara="1" wrap="square" lIns="91425" tIns="45700" rIns="90000"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chemeClr val="dk2"/>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40" name="Google Shape;140;g26e0143a6f0_1_0"/>
          <p:cNvSpPr/>
          <p:nvPr/>
        </p:nvSpPr>
        <p:spPr>
          <a:xfrm>
            <a:off x="2257995" y="1973138"/>
            <a:ext cx="7676100" cy="754500"/>
          </a:xfrm>
          <a:prstGeom prst="rect">
            <a:avLst/>
          </a:prstGeom>
          <a:solidFill>
            <a:schemeClr val="lt1"/>
          </a:solidFill>
          <a:ln w="9525" cap="flat" cmpd="sng">
            <a:solidFill>
              <a:srgbClr val="C0C0C3"/>
            </a:solidFill>
            <a:prstDash val="solid"/>
            <a:miter lim="800000"/>
            <a:headEnd type="none" w="sm" len="sm"/>
            <a:tailEnd type="none" w="sm" len="sm"/>
          </a:ln>
          <a:effectLst>
            <a:outerShdw blurRad="50800" algn="t" rotWithShape="0">
              <a:schemeClr val="dk1">
                <a:alpha val="20000"/>
              </a:schemeClr>
            </a:outerShdw>
          </a:effectLst>
        </p:spPr>
        <p:txBody>
          <a:bodyPr spcFirstLastPara="1" wrap="square" lIns="1440000" tIns="46800" rIns="91425" bIns="45700" anchor="ctr" anchorCtr="0">
            <a:noAutofit/>
          </a:bodyPr>
          <a:lstStyle/>
          <a:p>
            <a:pPr marL="0" lvl="0" indent="0" algn="l" rtl="0">
              <a:spcBef>
                <a:spcPts val="0"/>
              </a:spcBef>
              <a:spcAft>
                <a:spcPts val="0"/>
              </a:spcAft>
              <a:buClr>
                <a:srgbClr val="000000"/>
              </a:buClr>
              <a:buFont typeface="Arial"/>
              <a:buNone/>
            </a:pPr>
            <a:r>
              <a:rPr lang="hr-HR" dirty="0">
                <a:solidFill>
                  <a:schemeClr val="dk1"/>
                </a:solidFill>
                <a:latin typeface="Calibri"/>
                <a:ea typeface="Calibri"/>
                <a:cs typeface="Calibri"/>
                <a:sym typeface="Calibri"/>
              </a:rPr>
              <a:t>Crtice o</a:t>
            </a:r>
            <a:r>
              <a:rPr lang="hr-HR" sz="1800" dirty="0">
                <a:solidFill>
                  <a:schemeClr val="dk1"/>
                </a:solidFill>
                <a:latin typeface="Calibri"/>
                <a:ea typeface="Calibri"/>
                <a:cs typeface="Calibri"/>
                <a:sym typeface="Calibri"/>
              </a:rPr>
              <a:t> </a:t>
            </a:r>
            <a:r>
              <a:rPr lang="hr-HR" sz="1800" dirty="0" err="1">
                <a:solidFill>
                  <a:schemeClr val="dk1"/>
                </a:solidFill>
                <a:latin typeface="Calibri"/>
                <a:ea typeface="Calibri"/>
                <a:cs typeface="Calibri"/>
                <a:sym typeface="Calibri"/>
              </a:rPr>
              <a:t>farmakovigilanciji</a:t>
            </a:r>
            <a:endParaRPr sz="1800" dirty="0">
              <a:solidFill>
                <a:schemeClr val="dk1"/>
              </a:solidFill>
              <a:latin typeface="Calibri"/>
              <a:ea typeface="Calibri"/>
              <a:cs typeface="Calibri"/>
              <a:sym typeface="Calibri"/>
            </a:endParaRPr>
          </a:p>
        </p:txBody>
      </p:sp>
      <p:sp>
        <p:nvSpPr>
          <p:cNvPr id="141" name="Google Shape;141;g26e0143a6f0_1_0"/>
          <p:cNvSpPr/>
          <p:nvPr/>
        </p:nvSpPr>
        <p:spPr>
          <a:xfrm>
            <a:off x="2715484" y="1912902"/>
            <a:ext cx="642600" cy="875100"/>
          </a:xfrm>
          <a:prstGeom prst="rect">
            <a:avLst/>
          </a:prstGeom>
          <a:noFill/>
          <a:ln>
            <a:noFill/>
          </a:ln>
        </p:spPr>
        <p:txBody>
          <a:bodyPr spcFirstLastPara="1" wrap="square" lIns="91425" tIns="45700" rIns="90000"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chemeClr val="dk2"/>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42" name="Google Shape;142;g26e0143a6f0_1_0"/>
          <p:cNvSpPr/>
          <p:nvPr/>
        </p:nvSpPr>
        <p:spPr>
          <a:xfrm>
            <a:off x="2257995" y="2802852"/>
            <a:ext cx="7676100" cy="754500"/>
          </a:xfrm>
          <a:prstGeom prst="rect">
            <a:avLst/>
          </a:prstGeom>
          <a:solidFill>
            <a:schemeClr val="lt1"/>
          </a:solidFill>
          <a:ln w="9525" cap="flat" cmpd="sng">
            <a:solidFill>
              <a:srgbClr val="C0C0C3"/>
            </a:solidFill>
            <a:prstDash val="solid"/>
            <a:miter lim="800000"/>
            <a:headEnd type="none" w="sm" len="sm"/>
            <a:tailEnd type="none" w="sm" len="sm"/>
          </a:ln>
          <a:effectLst>
            <a:outerShdw blurRad="50800" algn="t" rotWithShape="0">
              <a:schemeClr val="dk1">
                <a:alpha val="20000"/>
              </a:schemeClr>
            </a:outerShdw>
          </a:effectLst>
        </p:spPr>
        <p:txBody>
          <a:bodyPr spcFirstLastPara="1" wrap="square" lIns="1440000" tIns="46800" rIns="91425" bIns="45700" anchor="ctr" anchorCtr="0">
            <a:noAutofit/>
          </a:bodyPr>
          <a:lstStyle/>
          <a:p>
            <a:pPr marL="0" lvl="0" indent="0" algn="l" rtl="0">
              <a:spcBef>
                <a:spcPts val="0"/>
              </a:spcBef>
              <a:spcAft>
                <a:spcPts val="0"/>
              </a:spcAft>
              <a:buClr>
                <a:srgbClr val="000000"/>
              </a:buClr>
              <a:buFont typeface="Arial"/>
              <a:buNone/>
            </a:pPr>
            <a:r>
              <a:rPr lang="hu-HU" dirty="0">
                <a:solidFill>
                  <a:schemeClr val="dk1"/>
                </a:solidFill>
                <a:latin typeface="Calibri"/>
                <a:ea typeface="Calibri"/>
                <a:cs typeface="Calibri"/>
                <a:sym typeface="Calibri"/>
              </a:rPr>
              <a:t>Vaša pitanja</a:t>
            </a:r>
            <a:endParaRPr sz="1800" dirty="0">
              <a:solidFill>
                <a:schemeClr val="dk1"/>
              </a:solidFill>
              <a:latin typeface="Calibri"/>
              <a:ea typeface="Calibri"/>
              <a:cs typeface="Calibri"/>
              <a:sym typeface="Calibri"/>
            </a:endParaRPr>
          </a:p>
        </p:txBody>
      </p:sp>
      <p:sp>
        <p:nvSpPr>
          <p:cNvPr id="143" name="Google Shape;143;g26e0143a6f0_1_0"/>
          <p:cNvSpPr/>
          <p:nvPr/>
        </p:nvSpPr>
        <p:spPr>
          <a:xfrm>
            <a:off x="2715484" y="2742616"/>
            <a:ext cx="642600" cy="875100"/>
          </a:xfrm>
          <a:prstGeom prst="rect">
            <a:avLst/>
          </a:prstGeom>
          <a:noFill/>
          <a:ln>
            <a:noFill/>
          </a:ln>
        </p:spPr>
        <p:txBody>
          <a:bodyPr spcFirstLastPara="1" wrap="square" lIns="91425" tIns="45700" rIns="90000"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dirty="0">
                <a:solidFill>
                  <a:schemeClr val="dk2"/>
                </a:solidFill>
                <a:latin typeface="Calibri"/>
                <a:ea typeface="Calibri"/>
                <a:cs typeface="Calibri"/>
                <a:sym typeface="Calibri"/>
              </a:rPr>
              <a:t>3</a:t>
            </a:r>
            <a:endParaRPr sz="1400" b="0" i="0" u="none" strike="noStrike" cap="none" dirty="0">
              <a:solidFill>
                <a:srgbClr val="000000"/>
              </a:solidFill>
              <a:latin typeface="Arial"/>
              <a:ea typeface="Arial"/>
              <a:cs typeface="Arial"/>
              <a:sym typeface="Arial"/>
            </a:endParaRPr>
          </a:p>
        </p:txBody>
      </p:sp>
      <p:sp>
        <p:nvSpPr>
          <p:cNvPr id="16" name="Dia számának helye 4"/>
          <p:cNvSpPr>
            <a:spLocks noGrp="1"/>
          </p:cNvSpPr>
          <p:nvPr>
            <p:ph type="sldNum" sz="quarter" idx="28"/>
          </p:nvPr>
        </p:nvSpPr>
        <p:spPr>
          <a:xfrm>
            <a:off x="577849" y="6316662"/>
            <a:ext cx="307975" cy="365125"/>
          </a:xfrm>
        </p:spPr>
        <p:txBody>
          <a:bodyPr/>
          <a:lstStyle/>
          <a:p>
            <a:pPr algn="r"/>
            <a:fld id="{C2832ACA-4727-4D4C-ACEE-24DD06899962}" type="slidenum">
              <a:rPr lang="en-US" smtClean="0">
                <a:solidFill>
                  <a:schemeClr val="tx1">
                    <a:lumMod val="50000"/>
                  </a:schemeClr>
                </a:solidFill>
              </a:rPr>
              <a:pPr algn="r"/>
              <a:t>2</a:t>
            </a:fld>
            <a:r>
              <a:rPr lang="en-US" dirty="0"/>
              <a:t> </a:t>
            </a:r>
          </a:p>
        </p:txBody>
      </p:sp>
      <p:pic>
        <p:nvPicPr>
          <p:cNvPr id="3" name="Picture 2">
            <a:extLst>
              <a:ext uri="{FF2B5EF4-FFF2-40B4-BE49-F238E27FC236}">
                <a16:creationId xmlns:a16="http://schemas.microsoft.com/office/drawing/2014/main" id="{38490DAE-1222-EC99-835F-515D9E1E2621}"/>
              </a:ext>
            </a:extLst>
          </p:cNvPr>
          <p:cNvPicPr>
            <a:picLocks noChangeAspect="1"/>
          </p:cNvPicPr>
          <p:nvPr/>
        </p:nvPicPr>
        <p:blipFill>
          <a:blip r:embed="rId3"/>
          <a:stretch>
            <a:fillRect/>
          </a:stretch>
        </p:blipFill>
        <p:spPr>
          <a:xfrm>
            <a:off x="10173810" y="6307137"/>
            <a:ext cx="1910910" cy="518952"/>
          </a:xfrm>
          <a:prstGeom prst="rect">
            <a:avLst/>
          </a:prstGeom>
        </p:spPr>
      </p:pic>
      <p:sp>
        <p:nvSpPr>
          <p:cNvPr id="5" name="Footer Placeholder 4">
            <a:extLst>
              <a:ext uri="{FF2B5EF4-FFF2-40B4-BE49-F238E27FC236}">
                <a16:creationId xmlns:a16="http://schemas.microsoft.com/office/drawing/2014/main" id="{5D3FDE1C-A661-BDB2-5300-A06031551FC8}"/>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spTree>
    <p:extLst>
      <p:ext uri="{BB962C8B-B14F-4D97-AF65-F5344CB8AC3E}">
        <p14:creationId xmlns:p14="http://schemas.microsoft.com/office/powerpoint/2010/main" val="2392096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924F8-9EC9-A6E1-F4E7-F07BD7D872ED}"/>
              </a:ext>
            </a:extLst>
          </p:cNvPr>
          <p:cNvSpPr>
            <a:spLocks noGrp="1"/>
          </p:cNvSpPr>
          <p:nvPr>
            <p:ph type="title"/>
          </p:nvPr>
        </p:nvSpPr>
        <p:spPr/>
        <p:txBody>
          <a:bodyPr/>
          <a:lstStyle/>
          <a:p>
            <a:r>
              <a:rPr lang="hr-HR" dirty="0"/>
              <a:t>PLIVA u brojkama</a:t>
            </a:r>
          </a:p>
        </p:txBody>
      </p:sp>
      <p:sp>
        <p:nvSpPr>
          <p:cNvPr id="4" name="Slide Number Placeholder 3">
            <a:extLst>
              <a:ext uri="{FF2B5EF4-FFF2-40B4-BE49-F238E27FC236}">
                <a16:creationId xmlns:a16="http://schemas.microsoft.com/office/drawing/2014/main" id="{52346F4C-273E-0B1F-416C-079EE8F1E5EB}"/>
              </a:ext>
            </a:extLst>
          </p:cNvPr>
          <p:cNvSpPr>
            <a:spLocks noGrp="1"/>
          </p:cNvSpPr>
          <p:nvPr>
            <p:ph type="sldNum" sz="quarter" idx="28"/>
          </p:nvPr>
        </p:nvSpPr>
        <p:spPr/>
        <p:txBody>
          <a:bodyPr/>
          <a:lstStyle/>
          <a:p>
            <a:pPr algn="r"/>
            <a:fld id="{C2832ACA-4727-4D4C-ACEE-24DD06899962}" type="slidenum">
              <a:rPr lang="en-US" smtClean="0"/>
              <a:pPr algn="r"/>
              <a:t>3</a:t>
            </a:fld>
            <a:r>
              <a:rPr lang="en-US"/>
              <a:t> </a:t>
            </a:r>
          </a:p>
        </p:txBody>
      </p:sp>
      <p:grpSp>
        <p:nvGrpSpPr>
          <p:cNvPr id="6" name="Group 5">
            <a:extLst>
              <a:ext uri="{FF2B5EF4-FFF2-40B4-BE49-F238E27FC236}">
                <a16:creationId xmlns:a16="http://schemas.microsoft.com/office/drawing/2014/main" id="{71FCD80B-8642-D9E1-1735-0D2EBCB8F8D8}"/>
              </a:ext>
            </a:extLst>
          </p:cNvPr>
          <p:cNvGrpSpPr/>
          <p:nvPr/>
        </p:nvGrpSpPr>
        <p:grpSpPr>
          <a:xfrm>
            <a:off x="418189" y="1663377"/>
            <a:ext cx="11369039" cy="3911285"/>
            <a:chOff x="335280" y="1566672"/>
            <a:chExt cx="11588496" cy="3986784"/>
          </a:xfrm>
        </p:grpSpPr>
        <p:sp>
          <p:nvSpPr>
            <p:cNvPr id="7" name="Rectangle 6">
              <a:extLst>
                <a:ext uri="{FF2B5EF4-FFF2-40B4-BE49-F238E27FC236}">
                  <a16:creationId xmlns:a16="http://schemas.microsoft.com/office/drawing/2014/main" id="{E234E75C-FB7A-2886-D071-305D5A7D6583}"/>
                </a:ext>
              </a:extLst>
            </p:cNvPr>
            <p:cNvSpPr/>
            <p:nvPr/>
          </p:nvSpPr>
          <p:spPr>
            <a:xfrm>
              <a:off x="335280" y="1566672"/>
              <a:ext cx="3688080" cy="1862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va Sans" panose="020B0604030202020203" pitchFamily="34" charset="-18"/>
              </a:endParaRPr>
            </a:p>
          </p:txBody>
        </p:sp>
        <p:sp>
          <p:nvSpPr>
            <p:cNvPr id="8" name="Rectangle 7">
              <a:extLst>
                <a:ext uri="{FF2B5EF4-FFF2-40B4-BE49-F238E27FC236}">
                  <a16:creationId xmlns:a16="http://schemas.microsoft.com/office/drawing/2014/main" id="{5949D585-745A-AAC7-3131-9E695CB885FE}"/>
                </a:ext>
              </a:extLst>
            </p:cNvPr>
            <p:cNvSpPr/>
            <p:nvPr/>
          </p:nvSpPr>
          <p:spPr>
            <a:xfrm>
              <a:off x="4214204" y="1566672"/>
              <a:ext cx="3759364" cy="15179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va Sans" panose="020B0604030202020203" pitchFamily="34" charset="-18"/>
              </a:endParaRPr>
            </a:p>
          </p:txBody>
        </p:sp>
        <p:sp>
          <p:nvSpPr>
            <p:cNvPr id="9" name="Rectangle 8">
              <a:extLst>
                <a:ext uri="{FF2B5EF4-FFF2-40B4-BE49-F238E27FC236}">
                  <a16:creationId xmlns:a16="http://schemas.microsoft.com/office/drawing/2014/main" id="{39612103-64B4-3E25-4432-3ADBF78B014A}"/>
                </a:ext>
              </a:extLst>
            </p:cNvPr>
            <p:cNvSpPr/>
            <p:nvPr/>
          </p:nvSpPr>
          <p:spPr>
            <a:xfrm>
              <a:off x="8164412" y="1566672"/>
              <a:ext cx="3759364" cy="1517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va Sans" panose="020B0604030202020203" pitchFamily="34" charset="-18"/>
              </a:endParaRPr>
            </a:p>
          </p:txBody>
        </p:sp>
        <p:sp>
          <p:nvSpPr>
            <p:cNvPr id="10" name="Rectangle 9">
              <a:extLst>
                <a:ext uri="{FF2B5EF4-FFF2-40B4-BE49-F238E27FC236}">
                  <a16:creationId xmlns:a16="http://schemas.microsoft.com/office/drawing/2014/main" id="{159FBD0C-7F05-891A-15CB-4E27359F8F26}"/>
                </a:ext>
              </a:extLst>
            </p:cNvPr>
            <p:cNvSpPr/>
            <p:nvPr/>
          </p:nvSpPr>
          <p:spPr>
            <a:xfrm>
              <a:off x="8164412" y="3297753"/>
              <a:ext cx="3759364" cy="22557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va Sans" panose="020B0604030202020203" pitchFamily="34" charset="-18"/>
              </a:endParaRPr>
            </a:p>
          </p:txBody>
        </p:sp>
        <p:sp>
          <p:nvSpPr>
            <p:cNvPr id="11" name="Rectangle 10">
              <a:extLst>
                <a:ext uri="{FF2B5EF4-FFF2-40B4-BE49-F238E27FC236}">
                  <a16:creationId xmlns:a16="http://schemas.microsoft.com/office/drawing/2014/main" id="{180027D6-3398-7F99-CA16-9F857DE284DE}"/>
                </a:ext>
              </a:extLst>
            </p:cNvPr>
            <p:cNvSpPr/>
            <p:nvPr/>
          </p:nvSpPr>
          <p:spPr>
            <a:xfrm>
              <a:off x="6198846" y="3297753"/>
              <a:ext cx="1755648" cy="22557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va Sans" panose="020B0604030202020203" pitchFamily="34" charset="-18"/>
              </a:endParaRPr>
            </a:p>
          </p:txBody>
        </p:sp>
        <p:sp>
          <p:nvSpPr>
            <p:cNvPr id="12" name="Rectangle 11">
              <a:extLst>
                <a:ext uri="{FF2B5EF4-FFF2-40B4-BE49-F238E27FC236}">
                  <a16:creationId xmlns:a16="http://schemas.microsoft.com/office/drawing/2014/main" id="{EA7CBD28-9A9D-5327-FA05-E37CC55F0498}"/>
                </a:ext>
              </a:extLst>
            </p:cNvPr>
            <p:cNvSpPr/>
            <p:nvPr/>
          </p:nvSpPr>
          <p:spPr>
            <a:xfrm>
              <a:off x="4233279" y="3297753"/>
              <a:ext cx="1755648" cy="2255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va Sans" panose="020B0604030202020203" pitchFamily="34" charset="-18"/>
              </a:endParaRPr>
            </a:p>
          </p:txBody>
        </p:sp>
        <p:sp>
          <p:nvSpPr>
            <p:cNvPr id="13" name="Rectangle 12">
              <a:extLst>
                <a:ext uri="{FF2B5EF4-FFF2-40B4-BE49-F238E27FC236}">
                  <a16:creationId xmlns:a16="http://schemas.microsoft.com/office/drawing/2014/main" id="{F2B2358B-7F58-94A3-CD17-05901991C0A8}"/>
                </a:ext>
              </a:extLst>
            </p:cNvPr>
            <p:cNvSpPr/>
            <p:nvPr/>
          </p:nvSpPr>
          <p:spPr>
            <a:xfrm>
              <a:off x="335280" y="3638293"/>
              <a:ext cx="3688080" cy="1915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va Sans" panose="020B0604030202020203" pitchFamily="34" charset="-18"/>
              </a:endParaRPr>
            </a:p>
          </p:txBody>
        </p:sp>
        <p:sp>
          <p:nvSpPr>
            <p:cNvPr id="14" name="TextBox 13">
              <a:extLst>
                <a:ext uri="{FF2B5EF4-FFF2-40B4-BE49-F238E27FC236}">
                  <a16:creationId xmlns:a16="http://schemas.microsoft.com/office/drawing/2014/main" id="{355DECF9-5CFD-453E-11F7-77C3EA7286ED}"/>
                </a:ext>
              </a:extLst>
            </p:cNvPr>
            <p:cNvSpPr txBox="1"/>
            <p:nvPr/>
          </p:nvSpPr>
          <p:spPr>
            <a:xfrm>
              <a:off x="1337482" y="2174671"/>
              <a:ext cx="2560320" cy="941153"/>
            </a:xfrm>
            <a:prstGeom prst="rect">
              <a:avLst/>
            </a:prstGeom>
            <a:noFill/>
          </p:spPr>
          <p:txBody>
            <a:bodyPr wrap="square" rtlCol="0">
              <a:spAutoFit/>
            </a:bodyPr>
            <a:lstStyle/>
            <a:p>
              <a:r>
                <a:rPr lang="hr-HR" b="1" dirty="0">
                  <a:solidFill>
                    <a:schemeClr val="accent3"/>
                  </a:solidFill>
                  <a:latin typeface="Teva Sans" panose="020B0604030202020203" pitchFamily="34" charset="-18"/>
                </a:rPr>
                <a:t>Najširi portfelj proizvoda u Hrvatskoj i regiji</a:t>
              </a:r>
              <a:endParaRPr lang="en-US" b="1" dirty="0">
                <a:solidFill>
                  <a:schemeClr val="accent3"/>
                </a:solidFill>
                <a:latin typeface="Teva Sans" panose="020B0604030202020203" pitchFamily="34" charset="-18"/>
              </a:endParaRPr>
            </a:p>
          </p:txBody>
        </p:sp>
        <p:sp>
          <p:nvSpPr>
            <p:cNvPr id="15" name="TextBox 14">
              <a:extLst>
                <a:ext uri="{FF2B5EF4-FFF2-40B4-BE49-F238E27FC236}">
                  <a16:creationId xmlns:a16="http://schemas.microsoft.com/office/drawing/2014/main" id="{315E2D75-C790-B309-72B4-94FAB13B37D4}"/>
                </a:ext>
              </a:extLst>
            </p:cNvPr>
            <p:cNvSpPr txBox="1"/>
            <p:nvPr/>
          </p:nvSpPr>
          <p:spPr>
            <a:xfrm>
              <a:off x="1350165" y="4058540"/>
              <a:ext cx="2560320" cy="658807"/>
            </a:xfrm>
            <a:prstGeom prst="rect">
              <a:avLst/>
            </a:prstGeom>
            <a:noFill/>
          </p:spPr>
          <p:txBody>
            <a:bodyPr wrap="square" rtlCol="0">
              <a:spAutoFit/>
            </a:bodyPr>
            <a:lstStyle/>
            <a:p>
              <a:r>
                <a:rPr lang="hr-HR" b="1" dirty="0">
                  <a:solidFill>
                    <a:schemeClr val="bg1"/>
                  </a:solidFill>
                  <a:latin typeface="Teva Sans" panose="020B0604030202020203" pitchFamily="34" charset="-18"/>
                </a:rPr>
                <a:t>Vodeća farmaceutska kompanija u regiji JIE</a:t>
              </a:r>
              <a:endParaRPr lang="en-US" b="1" dirty="0">
                <a:solidFill>
                  <a:schemeClr val="bg1"/>
                </a:solidFill>
                <a:latin typeface="Teva Sans" panose="020B0604030202020203" pitchFamily="34" charset="-18"/>
              </a:endParaRPr>
            </a:p>
          </p:txBody>
        </p:sp>
        <p:sp>
          <p:nvSpPr>
            <p:cNvPr id="16" name="TextBox 15">
              <a:extLst>
                <a:ext uri="{FF2B5EF4-FFF2-40B4-BE49-F238E27FC236}">
                  <a16:creationId xmlns:a16="http://schemas.microsoft.com/office/drawing/2014/main" id="{FE5C73BA-46EE-47D3-55C0-A6D42B83D132}"/>
                </a:ext>
              </a:extLst>
            </p:cNvPr>
            <p:cNvSpPr txBox="1"/>
            <p:nvPr/>
          </p:nvSpPr>
          <p:spPr>
            <a:xfrm>
              <a:off x="4191097" y="2056422"/>
              <a:ext cx="3805575" cy="658807"/>
            </a:xfrm>
            <a:prstGeom prst="rect">
              <a:avLst/>
            </a:prstGeom>
            <a:noFill/>
          </p:spPr>
          <p:txBody>
            <a:bodyPr wrap="square" rtlCol="0" anchor="ctr">
              <a:spAutoFit/>
            </a:bodyPr>
            <a:lstStyle/>
            <a:p>
              <a:pPr algn="ctr"/>
              <a:r>
                <a:rPr lang="hr-HR" b="1" dirty="0">
                  <a:solidFill>
                    <a:schemeClr val="bg1"/>
                  </a:solidFill>
                  <a:latin typeface="Teva Sans" panose="020B0604030202020203" pitchFamily="34" charset="-18"/>
                </a:rPr>
                <a:t>Izvoz na više od 60 svjetskih tržišta</a:t>
              </a:r>
              <a:endParaRPr lang="en-US" sz="3600" b="1" dirty="0">
                <a:solidFill>
                  <a:schemeClr val="bg1"/>
                </a:solidFill>
                <a:latin typeface="Teva Sans" panose="020B0604030202020203" pitchFamily="34" charset="-18"/>
              </a:endParaRPr>
            </a:p>
          </p:txBody>
        </p:sp>
        <p:sp>
          <p:nvSpPr>
            <p:cNvPr id="17" name="TextBox 16">
              <a:extLst>
                <a:ext uri="{FF2B5EF4-FFF2-40B4-BE49-F238E27FC236}">
                  <a16:creationId xmlns:a16="http://schemas.microsoft.com/office/drawing/2014/main" id="{A5291DC4-655A-38B8-75F3-AE074348A8D6}"/>
                </a:ext>
              </a:extLst>
            </p:cNvPr>
            <p:cNvSpPr txBox="1"/>
            <p:nvPr/>
          </p:nvSpPr>
          <p:spPr>
            <a:xfrm>
              <a:off x="8763934" y="1713876"/>
              <a:ext cx="2560320" cy="12234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HR" sz="5400" b="1" dirty="0">
                  <a:solidFill>
                    <a:srgbClr val="00A03B"/>
                  </a:solidFill>
                  <a:latin typeface="Teva Sans" panose="020B0604030202020203" pitchFamily="34" charset="-18"/>
                </a:rPr>
                <a:t>3.000+</a:t>
              </a:r>
              <a:endParaRPr kumimoji="0" lang="en-US" sz="5400" b="1" i="0" u="none" strike="noStrike" kern="1200" cap="none" spc="0" normalizeH="0" baseline="0" noProof="0" dirty="0">
                <a:ln>
                  <a:noFill/>
                </a:ln>
                <a:solidFill>
                  <a:srgbClr val="00A03B"/>
                </a:solidFill>
                <a:effectLst/>
                <a:uLnTx/>
                <a:uFillTx/>
                <a:latin typeface="Teva Sans" panose="020B0604030202020203" pitchFamily="34" charset="-18"/>
              </a:endParaRPr>
            </a:p>
            <a:p>
              <a:pPr lvl="0" algn="ctr">
                <a:defRPr/>
              </a:pPr>
              <a:r>
                <a:rPr lang="hr-HR" b="1" dirty="0">
                  <a:solidFill>
                    <a:schemeClr val="accent3"/>
                  </a:solidFill>
                  <a:latin typeface="Teva Sans" panose="020B0604030202020203" pitchFamily="34" charset="-18"/>
                </a:rPr>
                <a:t>zaposlenika</a:t>
              </a:r>
              <a:endParaRPr kumimoji="0" lang="en-US" sz="1800" b="1" i="0" u="none" strike="noStrike" kern="1200" cap="none" spc="0" normalizeH="0" baseline="0" noProof="0" dirty="0">
                <a:ln>
                  <a:noFill/>
                </a:ln>
                <a:solidFill>
                  <a:srgbClr val="3C7E79"/>
                </a:solidFill>
                <a:effectLst/>
                <a:uLnTx/>
                <a:uFillTx/>
                <a:latin typeface="Teva Sans" panose="020B0604030202020203" pitchFamily="34" charset="-18"/>
              </a:endParaRPr>
            </a:p>
          </p:txBody>
        </p:sp>
        <p:sp>
          <p:nvSpPr>
            <p:cNvPr id="18" name="TextBox 17">
              <a:extLst>
                <a:ext uri="{FF2B5EF4-FFF2-40B4-BE49-F238E27FC236}">
                  <a16:creationId xmlns:a16="http://schemas.microsoft.com/office/drawing/2014/main" id="{101D555C-D306-E24E-A922-3E7E0A0B305F}"/>
                </a:ext>
              </a:extLst>
            </p:cNvPr>
            <p:cNvSpPr txBox="1"/>
            <p:nvPr/>
          </p:nvSpPr>
          <p:spPr>
            <a:xfrm>
              <a:off x="4214204" y="3653597"/>
              <a:ext cx="1755648" cy="15685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1" i="0" u="none" strike="noStrike" kern="1200" cap="none" spc="0" normalizeH="0" baseline="0" noProof="0" dirty="0">
                  <a:ln>
                    <a:noFill/>
                  </a:ln>
                  <a:solidFill>
                    <a:srgbClr val="00A03B"/>
                  </a:solidFill>
                  <a:effectLst/>
                  <a:uLnTx/>
                  <a:uFillTx/>
                  <a:latin typeface="Teva Sans" panose="020B0604030202020203" pitchFamily="34" charset="-18"/>
                </a:rPr>
                <a:t>2</a:t>
              </a:r>
              <a:r>
                <a:rPr kumimoji="0" lang="hr-HR" sz="2000" b="1" i="0" u="none" strike="noStrike" kern="1200" cap="none" spc="0" normalizeH="0" baseline="0" noProof="0" dirty="0">
                  <a:ln>
                    <a:noFill/>
                  </a:ln>
                  <a:solidFill>
                    <a:srgbClr val="00A03B"/>
                  </a:solidFill>
                  <a:effectLst/>
                  <a:uLnTx/>
                  <a:uFillTx/>
                  <a:latin typeface="Teva Sans" panose="020B0604030202020203" pitchFamily="34" charset="-18"/>
                </a:rPr>
                <a:t> proizvodne lokacije</a:t>
              </a:r>
              <a:endParaRPr lang="en-US" sz="2000" dirty="0">
                <a:solidFill>
                  <a:schemeClr val="accent3"/>
                </a:solidFill>
                <a:latin typeface="Teva Sans" panose="020B0604030202020203" pitchFamily="34" charset="-18"/>
              </a:endParaRPr>
            </a:p>
          </p:txBody>
        </p:sp>
        <p:sp>
          <p:nvSpPr>
            <p:cNvPr id="19" name="TextBox 18">
              <a:extLst>
                <a:ext uri="{FF2B5EF4-FFF2-40B4-BE49-F238E27FC236}">
                  <a16:creationId xmlns:a16="http://schemas.microsoft.com/office/drawing/2014/main" id="{90541B53-D73E-53A5-F2D1-6FD1CE4CCCDC}"/>
                </a:ext>
              </a:extLst>
            </p:cNvPr>
            <p:cNvSpPr txBox="1"/>
            <p:nvPr/>
          </p:nvSpPr>
          <p:spPr>
            <a:xfrm>
              <a:off x="6160696" y="2847489"/>
              <a:ext cx="1755648" cy="219602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white"/>
                </a:solidFill>
                <a:effectLst/>
                <a:uLnTx/>
                <a:uFillTx/>
                <a:latin typeface="Teva Sans" panose="020B0604030202020203" pitchFamily="34" charset="-18"/>
              </a:endParaRPr>
            </a:p>
            <a:p>
              <a:pPr lvl="0" algn="ctr">
                <a:defRPr/>
              </a:pPr>
              <a:endParaRPr lang="hr-HR" sz="1600" b="1" dirty="0">
                <a:solidFill>
                  <a:schemeClr val="bg1"/>
                </a:solidFill>
                <a:latin typeface="Teva Sans" panose="020B0604030202020203" pitchFamily="34" charset="-18"/>
              </a:endParaRPr>
            </a:p>
            <a:p>
              <a:pPr lvl="0" algn="ctr">
                <a:defRPr/>
              </a:pPr>
              <a:endParaRPr lang="hr-HR" sz="1600" b="1" dirty="0">
                <a:solidFill>
                  <a:schemeClr val="bg1"/>
                </a:solidFill>
                <a:latin typeface="Teva Sans" panose="020B0604030202020203" pitchFamily="34" charset="-18"/>
              </a:endParaRPr>
            </a:p>
            <a:p>
              <a:pPr lvl="0" algn="ctr">
                <a:defRPr/>
              </a:pPr>
              <a:endParaRPr lang="hr-HR" sz="1600" b="1" dirty="0">
                <a:solidFill>
                  <a:schemeClr val="bg1"/>
                </a:solidFill>
                <a:latin typeface="Teva Sans" panose="020B0604030202020203" pitchFamily="34" charset="-18"/>
              </a:endParaRPr>
            </a:p>
            <a:p>
              <a:pPr lvl="0" algn="ctr">
                <a:defRPr/>
              </a:pPr>
              <a:endParaRPr lang="hr-HR" sz="1600" b="1" dirty="0">
                <a:solidFill>
                  <a:schemeClr val="bg1"/>
                </a:solidFill>
                <a:latin typeface="Teva Sans" panose="020B0604030202020203" pitchFamily="34" charset="-18"/>
              </a:endParaRPr>
            </a:p>
            <a:p>
              <a:pPr lvl="0" algn="ctr">
                <a:defRPr/>
              </a:pPr>
              <a:r>
                <a:rPr lang="hr-HR" sz="1600" b="1" dirty="0">
                  <a:solidFill>
                    <a:schemeClr val="bg1"/>
                  </a:solidFill>
                  <a:latin typeface="Teva Sans" panose="020B0604030202020203" pitchFamily="34" charset="-18"/>
                </a:rPr>
                <a:t>TOP poslodavac</a:t>
              </a:r>
              <a:endParaRPr kumimoji="0" lang="en-US" sz="1600" b="0" i="0" u="none" strike="noStrike" kern="1200" cap="none" spc="0" normalizeH="0" baseline="0" noProof="0" dirty="0">
                <a:ln>
                  <a:noFill/>
                </a:ln>
                <a:solidFill>
                  <a:prstClr val="white"/>
                </a:solidFill>
                <a:effectLst/>
                <a:uLnTx/>
                <a:uFillTx/>
                <a:latin typeface="Teva Sans" panose="020B0604030202020203" pitchFamily="34" charset="-18"/>
              </a:endParaRPr>
            </a:p>
          </p:txBody>
        </p:sp>
        <p:sp>
          <p:nvSpPr>
            <p:cNvPr id="20" name="TextBox 19">
              <a:extLst>
                <a:ext uri="{FF2B5EF4-FFF2-40B4-BE49-F238E27FC236}">
                  <a16:creationId xmlns:a16="http://schemas.microsoft.com/office/drawing/2014/main" id="{D25F77E0-55F3-5CE4-8D00-A82065A5FF53}"/>
                </a:ext>
              </a:extLst>
            </p:cNvPr>
            <p:cNvSpPr txBox="1"/>
            <p:nvPr/>
          </p:nvSpPr>
          <p:spPr>
            <a:xfrm>
              <a:off x="9363456" y="3837724"/>
              <a:ext cx="2560320" cy="376461"/>
            </a:xfrm>
            <a:prstGeom prst="rect">
              <a:avLst/>
            </a:prstGeom>
            <a:noFill/>
          </p:spPr>
          <p:txBody>
            <a:bodyPr wrap="square" rtlCol="0">
              <a:spAutoFit/>
            </a:bodyPr>
            <a:lstStyle/>
            <a:p>
              <a:endParaRPr lang="en-US" dirty="0">
                <a:solidFill>
                  <a:schemeClr val="bg1"/>
                </a:solidFill>
                <a:latin typeface="Teva Sans" panose="020B0604030202020203" pitchFamily="34" charset="-18"/>
              </a:endParaRPr>
            </a:p>
          </p:txBody>
        </p:sp>
        <p:pic>
          <p:nvPicPr>
            <p:cNvPr id="21" name="Picture 20" descr="A picture containing drawing&#10;&#10;Description automatically generated">
              <a:extLst>
                <a:ext uri="{FF2B5EF4-FFF2-40B4-BE49-F238E27FC236}">
                  <a16:creationId xmlns:a16="http://schemas.microsoft.com/office/drawing/2014/main" id="{60FB3E05-DB8D-C292-775A-2A76A196CD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574" y="2174671"/>
              <a:ext cx="667350" cy="646331"/>
            </a:xfrm>
            <a:prstGeom prst="rect">
              <a:avLst/>
            </a:prstGeom>
          </p:spPr>
        </p:pic>
        <p:pic>
          <p:nvPicPr>
            <p:cNvPr id="22" name="Picture 21">
              <a:extLst>
                <a:ext uri="{FF2B5EF4-FFF2-40B4-BE49-F238E27FC236}">
                  <a16:creationId xmlns:a16="http://schemas.microsoft.com/office/drawing/2014/main" id="{A0F8805F-E631-806C-471F-256011B98B4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69942" y="4299127"/>
              <a:ext cx="667349" cy="646331"/>
            </a:xfrm>
            <a:prstGeom prst="rect">
              <a:avLst/>
            </a:prstGeom>
          </p:spPr>
        </p:pic>
      </p:grpSp>
      <p:sp>
        <p:nvSpPr>
          <p:cNvPr id="23" name="Pravokutnik 2">
            <a:extLst>
              <a:ext uri="{FF2B5EF4-FFF2-40B4-BE49-F238E27FC236}">
                <a16:creationId xmlns:a16="http://schemas.microsoft.com/office/drawing/2014/main" id="{837F9576-D3F3-3175-3BE3-07E499505B68}"/>
              </a:ext>
            </a:extLst>
          </p:cNvPr>
          <p:cNvSpPr/>
          <p:nvPr/>
        </p:nvSpPr>
        <p:spPr>
          <a:xfrm>
            <a:off x="8476315" y="4480137"/>
            <a:ext cx="2952460" cy="923330"/>
          </a:xfrm>
          <a:prstGeom prst="rect">
            <a:avLst/>
          </a:prstGeom>
        </p:spPr>
        <p:txBody>
          <a:bodyPr wrap="square">
            <a:spAutoFit/>
          </a:bodyPr>
          <a:lstStyle/>
          <a:p>
            <a:pPr lvl="0" algn="ctr">
              <a:defRPr/>
            </a:pPr>
            <a:r>
              <a:rPr lang="hr-HR" b="1" dirty="0">
                <a:solidFill>
                  <a:srgbClr val="3C7E79"/>
                </a:solidFill>
                <a:latin typeface="Teva Sans" panose="020B0604030202020203" pitchFamily="34" charset="-18"/>
              </a:rPr>
              <a:t>Jedna od strateški najvažnijih lokacija u Teva grupi</a:t>
            </a:r>
            <a:endParaRPr lang="en-US" b="1" dirty="0">
              <a:solidFill>
                <a:srgbClr val="3C7E79"/>
              </a:solidFill>
              <a:latin typeface="Teva Sans" panose="020B0604030202020203" pitchFamily="34" charset="-18"/>
            </a:endParaRPr>
          </a:p>
        </p:txBody>
      </p:sp>
      <p:sp>
        <p:nvSpPr>
          <p:cNvPr id="24" name="Freeform 33">
            <a:extLst>
              <a:ext uri="{FF2B5EF4-FFF2-40B4-BE49-F238E27FC236}">
                <a16:creationId xmlns:a16="http://schemas.microsoft.com/office/drawing/2014/main" id="{0B0FA662-CDE8-995B-C433-24FA25D4F3E7}"/>
              </a:ext>
            </a:extLst>
          </p:cNvPr>
          <p:cNvSpPr>
            <a:spLocks noEditPoints="1"/>
          </p:cNvSpPr>
          <p:nvPr/>
        </p:nvSpPr>
        <p:spPr bwMode="auto">
          <a:xfrm>
            <a:off x="6675462" y="3789220"/>
            <a:ext cx="638047" cy="678949"/>
          </a:xfrm>
          <a:custGeom>
            <a:avLst/>
            <a:gdLst>
              <a:gd name="T0" fmla="*/ 345 w 1215"/>
              <a:gd name="T1" fmla="*/ 518 h 1216"/>
              <a:gd name="T2" fmla="*/ 345 w 1215"/>
              <a:gd name="T3" fmla="*/ 518 h 1216"/>
              <a:gd name="T4" fmla="*/ 422 w 1215"/>
              <a:gd name="T5" fmla="*/ 703 h 1216"/>
              <a:gd name="T6" fmla="*/ 422 w 1215"/>
              <a:gd name="T7" fmla="*/ 892 h 1216"/>
              <a:gd name="T8" fmla="*/ 455 w 1215"/>
              <a:gd name="T9" fmla="*/ 950 h 1216"/>
              <a:gd name="T10" fmla="*/ 490 w 1215"/>
              <a:gd name="T11" fmla="*/ 960 h 1216"/>
              <a:gd name="T12" fmla="*/ 522 w 1215"/>
              <a:gd name="T13" fmla="*/ 952 h 1216"/>
              <a:gd name="T14" fmla="*/ 605 w 1215"/>
              <a:gd name="T15" fmla="*/ 909 h 1216"/>
              <a:gd name="T16" fmla="*/ 693 w 1215"/>
              <a:gd name="T17" fmla="*/ 953 h 1216"/>
              <a:gd name="T18" fmla="*/ 759 w 1215"/>
              <a:gd name="T19" fmla="*/ 950 h 1216"/>
              <a:gd name="T20" fmla="*/ 792 w 1215"/>
              <a:gd name="T21" fmla="*/ 892 h 1216"/>
              <a:gd name="T22" fmla="*/ 792 w 1215"/>
              <a:gd name="T23" fmla="*/ 703 h 1216"/>
              <a:gd name="T24" fmla="*/ 869 w 1215"/>
              <a:gd name="T25" fmla="*/ 518 h 1216"/>
              <a:gd name="T26" fmla="*/ 607 w 1215"/>
              <a:gd name="T27" fmla="*/ 256 h 1216"/>
              <a:gd name="T28" fmla="*/ 345 w 1215"/>
              <a:gd name="T29" fmla="*/ 518 h 1216"/>
              <a:gd name="T30" fmla="*/ 0 w 1215"/>
              <a:gd name="T31" fmla="*/ 608 h 1216"/>
              <a:gd name="T32" fmla="*/ 0 w 1215"/>
              <a:gd name="T33" fmla="*/ 608 h 1216"/>
              <a:gd name="T34" fmla="*/ 607 w 1215"/>
              <a:gd name="T35" fmla="*/ 0 h 1216"/>
              <a:gd name="T36" fmla="*/ 1215 w 1215"/>
              <a:gd name="T37" fmla="*/ 608 h 1216"/>
              <a:gd name="T38" fmla="*/ 607 w 1215"/>
              <a:gd name="T39" fmla="*/ 1216 h 1216"/>
              <a:gd name="T40" fmla="*/ 0 w 1215"/>
              <a:gd name="T41" fmla="*/ 608 h 1216"/>
              <a:gd name="T42" fmla="*/ 482 w 1215"/>
              <a:gd name="T43" fmla="*/ 478 h 1216"/>
              <a:gd name="T44" fmla="*/ 482 w 1215"/>
              <a:gd name="T45" fmla="*/ 478 h 1216"/>
              <a:gd name="T46" fmla="*/ 514 w 1215"/>
              <a:gd name="T47" fmla="*/ 510 h 1216"/>
              <a:gd name="T48" fmla="*/ 578 w 1215"/>
              <a:gd name="T49" fmla="*/ 510 h 1216"/>
              <a:gd name="T50" fmla="*/ 578 w 1215"/>
              <a:gd name="T51" fmla="*/ 623 h 1216"/>
              <a:gd name="T52" fmla="*/ 610 w 1215"/>
              <a:gd name="T53" fmla="*/ 655 h 1216"/>
              <a:gd name="T54" fmla="*/ 642 w 1215"/>
              <a:gd name="T55" fmla="*/ 623 h 1216"/>
              <a:gd name="T56" fmla="*/ 642 w 1215"/>
              <a:gd name="T57" fmla="*/ 510 h 1216"/>
              <a:gd name="T58" fmla="*/ 706 w 1215"/>
              <a:gd name="T59" fmla="*/ 510 h 1216"/>
              <a:gd name="T60" fmla="*/ 738 w 1215"/>
              <a:gd name="T61" fmla="*/ 478 h 1216"/>
              <a:gd name="T62" fmla="*/ 706 w 1215"/>
              <a:gd name="T63" fmla="*/ 446 h 1216"/>
              <a:gd name="T64" fmla="*/ 514 w 1215"/>
              <a:gd name="T65" fmla="*/ 446 h 1216"/>
              <a:gd name="T66" fmla="*/ 482 w 1215"/>
              <a:gd name="T67" fmla="*/ 478 h 1216"/>
              <a:gd name="T68" fmla="*/ 410 w 1215"/>
              <a:gd name="T69" fmla="*/ 518 h 1216"/>
              <a:gd name="T70" fmla="*/ 410 w 1215"/>
              <a:gd name="T71" fmla="*/ 518 h 1216"/>
              <a:gd name="T72" fmla="*/ 607 w 1215"/>
              <a:gd name="T73" fmla="*/ 320 h 1216"/>
              <a:gd name="T74" fmla="*/ 805 w 1215"/>
              <a:gd name="T75" fmla="*/ 518 h 1216"/>
              <a:gd name="T76" fmla="*/ 607 w 1215"/>
              <a:gd name="T77" fmla="*/ 715 h 1216"/>
              <a:gd name="T78" fmla="*/ 410 w 1215"/>
              <a:gd name="T79" fmla="*/ 518 h 1216"/>
              <a:gd name="T80" fmla="*/ 607 w 1215"/>
              <a:gd name="T81" fmla="*/ 779 h 1216"/>
              <a:gd name="T82" fmla="*/ 607 w 1215"/>
              <a:gd name="T83" fmla="*/ 779 h 1216"/>
              <a:gd name="T84" fmla="*/ 727 w 1215"/>
              <a:gd name="T85" fmla="*/ 750 h 1216"/>
              <a:gd name="T86" fmla="*/ 727 w 1215"/>
              <a:gd name="T87" fmla="*/ 892 h 1216"/>
              <a:gd name="T88" fmla="*/ 725 w 1215"/>
              <a:gd name="T89" fmla="*/ 895 h 1216"/>
              <a:gd name="T90" fmla="*/ 722 w 1215"/>
              <a:gd name="T91" fmla="*/ 895 h 1216"/>
              <a:gd name="T92" fmla="*/ 619 w 1215"/>
              <a:gd name="T93" fmla="*/ 844 h 1216"/>
              <a:gd name="T94" fmla="*/ 605 w 1215"/>
              <a:gd name="T95" fmla="*/ 840 h 1216"/>
              <a:gd name="T96" fmla="*/ 590 w 1215"/>
              <a:gd name="T97" fmla="*/ 844 h 1216"/>
              <a:gd name="T98" fmla="*/ 492 w 1215"/>
              <a:gd name="T99" fmla="*/ 895 h 1216"/>
              <a:gd name="T100" fmla="*/ 492 w 1215"/>
              <a:gd name="T101" fmla="*/ 895 h 1216"/>
              <a:gd name="T102" fmla="*/ 488 w 1215"/>
              <a:gd name="T103" fmla="*/ 895 h 1216"/>
              <a:gd name="T104" fmla="*/ 487 w 1215"/>
              <a:gd name="T105" fmla="*/ 892 h 1216"/>
              <a:gd name="T106" fmla="*/ 487 w 1215"/>
              <a:gd name="T107" fmla="*/ 750 h 1216"/>
              <a:gd name="T108" fmla="*/ 607 w 1215"/>
              <a:gd name="T109" fmla="*/ 779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15" h="1216">
                <a:moveTo>
                  <a:pt x="345" y="518"/>
                </a:moveTo>
                <a:lnTo>
                  <a:pt x="345" y="518"/>
                </a:lnTo>
                <a:cubicBezTo>
                  <a:pt x="345" y="590"/>
                  <a:pt x="375" y="655"/>
                  <a:pt x="422" y="703"/>
                </a:cubicBezTo>
                <a:lnTo>
                  <a:pt x="422" y="892"/>
                </a:lnTo>
                <a:cubicBezTo>
                  <a:pt x="422" y="916"/>
                  <a:pt x="435" y="938"/>
                  <a:pt x="455" y="950"/>
                </a:cubicBezTo>
                <a:cubicBezTo>
                  <a:pt x="466" y="957"/>
                  <a:pt x="478" y="960"/>
                  <a:pt x="490" y="960"/>
                </a:cubicBezTo>
                <a:cubicBezTo>
                  <a:pt x="501" y="960"/>
                  <a:pt x="512" y="957"/>
                  <a:pt x="522" y="952"/>
                </a:cubicBezTo>
                <a:lnTo>
                  <a:pt x="605" y="909"/>
                </a:lnTo>
                <a:lnTo>
                  <a:pt x="693" y="953"/>
                </a:lnTo>
                <a:cubicBezTo>
                  <a:pt x="714" y="963"/>
                  <a:pt x="739" y="962"/>
                  <a:pt x="759" y="950"/>
                </a:cubicBezTo>
                <a:cubicBezTo>
                  <a:pt x="779" y="937"/>
                  <a:pt x="792" y="916"/>
                  <a:pt x="792" y="892"/>
                </a:cubicBezTo>
                <a:lnTo>
                  <a:pt x="792" y="703"/>
                </a:lnTo>
                <a:cubicBezTo>
                  <a:pt x="839" y="656"/>
                  <a:pt x="869" y="590"/>
                  <a:pt x="869" y="518"/>
                </a:cubicBezTo>
                <a:cubicBezTo>
                  <a:pt x="869" y="373"/>
                  <a:pt x="751" y="256"/>
                  <a:pt x="607" y="256"/>
                </a:cubicBezTo>
                <a:cubicBezTo>
                  <a:pt x="463" y="256"/>
                  <a:pt x="345" y="373"/>
                  <a:pt x="345" y="518"/>
                </a:cubicBezTo>
                <a:close/>
                <a:moveTo>
                  <a:pt x="0" y="608"/>
                </a:moveTo>
                <a:lnTo>
                  <a:pt x="0" y="608"/>
                </a:lnTo>
                <a:cubicBezTo>
                  <a:pt x="0" y="272"/>
                  <a:pt x="272" y="0"/>
                  <a:pt x="607" y="0"/>
                </a:cubicBezTo>
                <a:cubicBezTo>
                  <a:pt x="943" y="0"/>
                  <a:pt x="1215" y="272"/>
                  <a:pt x="1215" y="608"/>
                </a:cubicBezTo>
                <a:cubicBezTo>
                  <a:pt x="1215" y="943"/>
                  <a:pt x="943" y="1216"/>
                  <a:pt x="607" y="1216"/>
                </a:cubicBezTo>
                <a:cubicBezTo>
                  <a:pt x="272" y="1216"/>
                  <a:pt x="0" y="943"/>
                  <a:pt x="0" y="608"/>
                </a:cubicBezTo>
                <a:close/>
                <a:moveTo>
                  <a:pt x="482" y="478"/>
                </a:moveTo>
                <a:lnTo>
                  <a:pt x="482" y="478"/>
                </a:lnTo>
                <a:cubicBezTo>
                  <a:pt x="482" y="496"/>
                  <a:pt x="496" y="510"/>
                  <a:pt x="514" y="510"/>
                </a:cubicBezTo>
                <a:lnTo>
                  <a:pt x="578" y="510"/>
                </a:lnTo>
                <a:lnTo>
                  <a:pt x="578" y="623"/>
                </a:lnTo>
                <a:cubicBezTo>
                  <a:pt x="578" y="641"/>
                  <a:pt x="592" y="655"/>
                  <a:pt x="610" y="655"/>
                </a:cubicBezTo>
                <a:cubicBezTo>
                  <a:pt x="628" y="655"/>
                  <a:pt x="642" y="641"/>
                  <a:pt x="642" y="623"/>
                </a:cubicBezTo>
                <a:lnTo>
                  <a:pt x="642" y="510"/>
                </a:lnTo>
                <a:lnTo>
                  <a:pt x="706" y="510"/>
                </a:lnTo>
                <a:cubicBezTo>
                  <a:pt x="723" y="510"/>
                  <a:pt x="738" y="496"/>
                  <a:pt x="738" y="478"/>
                </a:cubicBezTo>
                <a:cubicBezTo>
                  <a:pt x="738" y="461"/>
                  <a:pt x="723" y="446"/>
                  <a:pt x="706" y="446"/>
                </a:cubicBezTo>
                <a:lnTo>
                  <a:pt x="514" y="446"/>
                </a:lnTo>
                <a:cubicBezTo>
                  <a:pt x="496" y="446"/>
                  <a:pt x="482" y="461"/>
                  <a:pt x="482" y="478"/>
                </a:cubicBezTo>
                <a:close/>
                <a:moveTo>
                  <a:pt x="410" y="518"/>
                </a:moveTo>
                <a:lnTo>
                  <a:pt x="410" y="518"/>
                </a:lnTo>
                <a:cubicBezTo>
                  <a:pt x="410" y="409"/>
                  <a:pt x="498" y="320"/>
                  <a:pt x="607" y="320"/>
                </a:cubicBezTo>
                <a:cubicBezTo>
                  <a:pt x="716" y="320"/>
                  <a:pt x="805" y="409"/>
                  <a:pt x="805" y="518"/>
                </a:cubicBezTo>
                <a:cubicBezTo>
                  <a:pt x="805" y="626"/>
                  <a:pt x="716" y="715"/>
                  <a:pt x="607" y="715"/>
                </a:cubicBezTo>
                <a:cubicBezTo>
                  <a:pt x="498" y="715"/>
                  <a:pt x="410" y="626"/>
                  <a:pt x="410" y="518"/>
                </a:cubicBezTo>
                <a:close/>
                <a:moveTo>
                  <a:pt x="607" y="779"/>
                </a:moveTo>
                <a:lnTo>
                  <a:pt x="607" y="779"/>
                </a:lnTo>
                <a:cubicBezTo>
                  <a:pt x="650" y="779"/>
                  <a:pt x="691" y="769"/>
                  <a:pt x="727" y="750"/>
                </a:cubicBezTo>
                <a:lnTo>
                  <a:pt x="727" y="892"/>
                </a:lnTo>
                <a:cubicBezTo>
                  <a:pt x="727" y="893"/>
                  <a:pt x="727" y="895"/>
                  <a:pt x="725" y="895"/>
                </a:cubicBezTo>
                <a:cubicBezTo>
                  <a:pt x="724" y="896"/>
                  <a:pt x="723" y="896"/>
                  <a:pt x="722" y="895"/>
                </a:cubicBezTo>
                <a:lnTo>
                  <a:pt x="619" y="844"/>
                </a:lnTo>
                <a:cubicBezTo>
                  <a:pt x="615" y="842"/>
                  <a:pt x="610" y="840"/>
                  <a:pt x="605" y="840"/>
                </a:cubicBezTo>
                <a:cubicBezTo>
                  <a:pt x="600" y="840"/>
                  <a:pt x="594" y="842"/>
                  <a:pt x="590" y="844"/>
                </a:cubicBezTo>
                <a:lnTo>
                  <a:pt x="492" y="895"/>
                </a:lnTo>
                <a:lnTo>
                  <a:pt x="492" y="895"/>
                </a:lnTo>
                <a:cubicBezTo>
                  <a:pt x="492" y="895"/>
                  <a:pt x="488" y="895"/>
                  <a:pt x="488" y="895"/>
                </a:cubicBezTo>
                <a:cubicBezTo>
                  <a:pt x="487" y="895"/>
                  <a:pt x="487" y="893"/>
                  <a:pt x="487" y="892"/>
                </a:cubicBezTo>
                <a:lnTo>
                  <a:pt x="487" y="750"/>
                </a:lnTo>
                <a:cubicBezTo>
                  <a:pt x="523" y="769"/>
                  <a:pt x="564" y="779"/>
                  <a:pt x="607" y="779"/>
                </a:cubicBez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Teva Sans" panose="020B0604030202020203" pitchFamily="34" charset="-18"/>
            </a:endParaRPr>
          </a:p>
        </p:txBody>
      </p:sp>
      <p:pic>
        <p:nvPicPr>
          <p:cNvPr id="25" name="Picture 24">
            <a:extLst>
              <a:ext uri="{FF2B5EF4-FFF2-40B4-BE49-F238E27FC236}">
                <a16:creationId xmlns:a16="http://schemas.microsoft.com/office/drawing/2014/main" id="{77CAAA82-3604-F149-F245-7A5AEA646237}"/>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9456726" y="3467962"/>
            <a:ext cx="991639" cy="939447"/>
          </a:xfrm>
          <a:prstGeom prst="rect">
            <a:avLst/>
          </a:prstGeom>
        </p:spPr>
      </p:pic>
      <p:sp>
        <p:nvSpPr>
          <p:cNvPr id="26" name="Footer Placeholder 4">
            <a:extLst>
              <a:ext uri="{FF2B5EF4-FFF2-40B4-BE49-F238E27FC236}">
                <a16:creationId xmlns:a16="http://schemas.microsoft.com/office/drawing/2014/main" id="{33E87626-6ACC-7125-C932-DA098E681F6D}"/>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pic>
        <p:nvPicPr>
          <p:cNvPr id="27" name="Picture 26">
            <a:extLst>
              <a:ext uri="{FF2B5EF4-FFF2-40B4-BE49-F238E27FC236}">
                <a16:creationId xmlns:a16="http://schemas.microsoft.com/office/drawing/2014/main" id="{6D729143-E2AB-88C9-6616-ABFD3C2E6190}"/>
              </a:ext>
            </a:extLst>
          </p:cNvPr>
          <p:cNvPicPr>
            <a:picLocks noChangeAspect="1"/>
          </p:cNvPicPr>
          <p:nvPr/>
        </p:nvPicPr>
        <p:blipFill>
          <a:blip r:embed="rId6"/>
          <a:stretch>
            <a:fillRect/>
          </a:stretch>
        </p:blipFill>
        <p:spPr>
          <a:xfrm>
            <a:off x="10173810" y="6307137"/>
            <a:ext cx="1910910" cy="518952"/>
          </a:xfrm>
          <a:prstGeom prst="rect">
            <a:avLst/>
          </a:prstGeom>
        </p:spPr>
      </p:pic>
    </p:spTree>
    <p:extLst>
      <p:ext uri="{BB962C8B-B14F-4D97-AF65-F5344CB8AC3E}">
        <p14:creationId xmlns:p14="http://schemas.microsoft.com/office/powerpoint/2010/main" val="402347280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61CE6-A6E6-53CA-80B7-9303F2F1E8D4}"/>
              </a:ext>
            </a:extLst>
          </p:cNvPr>
          <p:cNvSpPr>
            <a:spLocks noGrp="1"/>
          </p:cNvSpPr>
          <p:nvPr>
            <p:ph type="title"/>
          </p:nvPr>
        </p:nvSpPr>
        <p:spPr/>
        <p:txBody>
          <a:bodyPr/>
          <a:lstStyle/>
          <a:p>
            <a:r>
              <a:rPr lang="hr-HR" dirty="0"/>
              <a:t>Teva grupacija</a:t>
            </a:r>
          </a:p>
        </p:txBody>
      </p:sp>
      <p:sp>
        <p:nvSpPr>
          <p:cNvPr id="4" name="Slide Number Placeholder 3">
            <a:extLst>
              <a:ext uri="{FF2B5EF4-FFF2-40B4-BE49-F238E27FC236}">
                <a16:creationId xmlns:a16="http://schemas.microsoft.com/office/drawing/2014/main" id="{10154C07-182A-6ACA-D2E0-76B4DE3546EC}"/>
              </a:ext>
            </a:extLst>
          </p:cNvPr>
          <p:cNvSpPr>
            <a:spLocks noGrp="1"/>
          </p:cNvSpPr>
          <p:nvPr>
            <p:ph type="sldNum" sz="quarter" idx="28"/>
          </p:nvPr>
        </p:nvSpPr>
        <p:spPr/>
        <p:txBody>
          <a:bodyPr/>
          <a:lstStyle/>
          <a:p>
            <a:pPr algn="r"/>
            <a:fld id="{C2832ACA-4727-4D4C-ACEE-24DD06899962}" type="slidenum">
              <a:rPr lang="en-US" smtClean="0"/>
              <a:pPr algn="r"/>
              <a:t>4</a:t>
            </a:fld>
            <a:r>
              <a:rPr lang="en-US"/>
              <a:t> </a:t>
            </a:r>
          </a:p>
        </p:txBody>
      </p:sp>
      <p:sp>
        <p:nvSpPr>
          <p:cNvPr id="5" name="box3">
            <a:extLst>
              <a:ext uri="{FF2B5EF4-FFF2-40B4-BE49-F238E27FC236}">
                <a16:creationId xmlns:a16="http://schemas.microsoft.com/office/drawing/2014/main" id="{FE4E33E2-8E2F-73CC-07FE-9F71659743D5}"/>
              </a:ext>
            </a:extLst>
          </p:cNvPr>
          <p:cNvSpPr/>
          <p:nvPr/>
        </p:nvSpPr>
        <p:spPr>
          <a:xfrm rot="16200000">
            <a:off x="4615858" y="2274281"/>
            <a:ext cx="2863831" cy="49423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srgbClr val="2F7576"/>
              </a:solidFill>
              <a:latin typeface="Teva Sans" panose="020B0604030202020203" pitchFamily="34" charset="-18"/>
            </a:endParaRPr>
          </a:p>
        </p:txBody>
      </p:sp>
      <p:sp>
        <p:nvSpPr>
          <p:cNvPr id="6" name="box2">
            <a:extLst>
              <a:ext uri="{FF2B5EF4-FFF2-40B4-BE49-F238E27FC236}">
                <a16:creationId xmlns:a16="http://schemas.microsoft.com/office/drawing/2014/main" id="{073E87A4-B4E8-EF53-C26A-1957AE8C014A}"/>
              </a:ext>
            </a:extLst>
          </p:cNvPr>
          <p:cNvSpPr/>
          <p:nvPr/>
        </p:nvSpPr>
        <p:spPr>
          <a:xfrm rot="16200000">
            <a:off x="593968" y="3355237"/>
            <a:ext cx="2863831" cy="2780479"/>
          </a:xfrm>
          <a:prstGeom prst="rect">
            <a:avLst/>
          </a:prstGeom>
          <a:solidFill>
            <a:srgbClr val="9FD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dirty="0">
              <a:solidFill>
                <a:srgbClr val="2F7576"/>
              </a:solidFill>
              <a:highlight>
                <a:srgbClr val="006242"/>
              </a:highlight>
              <a:latin typeface="Teva Sans" panose="020B0604030202020203" pitchFamily="34" charset="-18"/>
            </a:endParaRPr>
          </a:p>
        </p:txBody>
      </p:sp>
      <p:grpSp>
        <p:nvGrpSpPr>
          <p:cNvPr id="7" name="Group 6">
            <a:extLst>
              <a:ext uri="{FF2B5EF4-FFF2-40B4-BE49-F238E27FC236}">
                <a16:creationId xmlns:a16="http://schemas.microsoft.com/office/drawing/2014/main" id="{BF31EE82-1493-A77E-8BD9-33EC420B3195}"/>
              </a:ext>
            </a:extLst>
          </p:cNvPr>
          <p:cNvGrpSpPr/>
          <p:nvPr/>
        </p:nvGrpSpPr>
        <p:grpSpPr>
          <a:xfrm>
            <a:off x="8650612" y="1067901"/>
            <a:ext cx="2657831" cy="2682028"/>
            <a:chOff x="8715645" y="1371343"/>
            <a:chExt cx="2657831" cy="2543400"/>
          </a:xfrm>
        </p:grpSpPr>
        <p:sp>
          <p:nvSpPr>
            <p:cNvPr id="8" name="box3">
              <a:extLst>
                <a:ext uri="{FF2B5EF4-FFF2-40B4-BE49-F238E27FC236}">
                  <a16:creationId xmlns:a16="http://schemas.microsoft.com/office/drawing/2014/main" id="{AE46BC04-5572-CCE1-EC5B-7717F3F42555}"/>
                </a:ext>
              </a:extLst>
            </p:cNvPr>
            <p:cNvSpPr/>
            <p:nvPr/>
          </p:nvSpPr>
          <p:spPr>
            <a:xfrm rot="16200000">
              <a:off x="8772860" y="1314128"/>
              <a:ext cx="2543400" cy="26578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srgbClr val="2F7576"/>
                </a:solidFill>
                <a:latin typeface="Teva Sans" panose="020B0604030202020203" pitchFamily="34" charset="-18"/>
              </a:endParaRPr>
            </a:p>
          </p:txBody>
        </p:sp>
        <p:sp>
          <p:nvSpPr>
            <p:cNvPr id="9" name="revenue icon">
              <a:extLst>
                <a:ext uri="{FF2B5EF4-FFF2-40B4-BE49-F238E27FC236}">
                  <a16:creationId xmlns:a16="http://schemas.microsoft.com/office/drawing/2014/main" id="{2C29A8BB-591A-9D66-57E1-1617B11C6B94}"/>
                </a:ext>
              </a:extLst>
            </p:cNvPr>
            <p:cNvSpPr>
              <a:spLocks noEditPoints="1"/>
            </p:cNvSpPr>
            <p:nvPr/>
          </p:nvSpPr>
          <p:spPr bwMode="auto">
            <a:xfrm>
              <a:off x="9746426" y="1570703"/>
              <a:ext cx="596267" cy="447562"/>
            </a:xfrm>
            <a:custGeom>
              <a:avLst/>
              <a:gdLst>
                <a:gd name="T0" fmla="*/ 217 w 688"/>
                <a:gd name="T1" fmla="*/ 386 h 516"/>
                <a:gd name="T2" fmla="*/ 54 w 688"/>
                <a:gd name="T3" fmla="*/ 323 h 516"/>
                <a:gd name="T4" fmla="*/ 255 w 688"/>
                <a:gd name="T5" fmla="*/ 344 h 516"/>
                <a:gd name="T6" fmla="*/ 256 w 688"/>
                <a:gd name="T7" fmla="*/ 356 h 516"/>
                <a:gd name="T8" fmla="*/ 254 w 688"/>
                <a:gd name="T9" fmla="*/ 385 h 516"/>
                <a:gd name="T10" fmla="*/ 217 w 688"/>
                <a:gd name="T11" fmla="*/ 54 h 516"/>
                <a:gd name="T12" fmla="*/ 373 w 688"/>
                <a:gd name="T13" fmla="*/ 78 h 516"/>
                <a:gd name="T14" fmla="*/ 62 w 688"/>
                <a:gd name="T15" fmla="*/ 78 h 516"/>
                <a:gd name="T16" fmla="*/ 54 w 688"/>
                <a:gd name="T17" fmla="*/ 228 h 516"/>
                <a:gd name="T18" fmla="*/ 217 w 688"/>
                <a:gd name="T19" fmla="*/ 249 h 516"/>
                <a:gd name="T20" fmla="*/ 380 w 688"/>
                <a:gd name="T21" fmla="*/ 265 h 516"/>
                <a:gd name="T22" fmla="*/ 54 w 688"/>
                <a:gd name="T23" fmla="*/ 264 h 516"/>
                <a:gd name="T24" fmla="*/ 380 w 688"/>
                <a:gd name="T25" fmla="*/ 169 h 516"/>
                <a:gd name="T26" fmla="*/ 217 w 688"/>
                <a:gd name="T27" fmla="*/ 195 h 516"/>
                <a:gd name="T28" fmla="*/ 54 w 688"/>
                <a:gd name="T29" fmla="*/ 132 h 516"/>
                <a:gd name="T30" fmla="*/ 380 w 688"/>
                <a:gd name="T31" fmla="*/ 133 h 516"/>
                <a:gd name="T32" fmla="*/ 471 w 688"/>
                <a:gd name="T33" fmla="*/ 368 h 516"/>
                <a:gd name="T34" fmla="*/ 316 w 688"/>
                <a:gd name="T35" fmla="*/ 346 h 516"/>
                <a:gd name="T36" fmla="*/ 628 w 688"/>
                <a:gd name="T37" fmla="*/ 346 h 516"/>
                <a:gd name="T38" fmla="*/ 308 w 688"/>
                <a:gd name="T39" fmla="*/ 436 h 516"/>
                <a:gd name="T40" fmla="*/ 308 w 688"/>
                <a:gd name="T41" fmla="*/ 400 h 516"/>
                <a:gd name="T42" fmla="*/ 634 w 688"/>
                <a:gd name="T43" fmla="*/ 400 h 516"/>
                <a:gd name="T44" fmla="*/ 471 w 688"/>
                <a:gd name="T45" fmla="*/ 463 h 516"/>
                <a:gd name="T46" fmla="*/ 688 w 688"/>
                <a:gd name="T47" fmla="*/ 344 h 516"/>
                <a:gd name="T48" fmla="*/ 471 w 688"/>
                <a:gd name="T49" fmla="*/ 268 h 516"/>
                <a:gd name="T50" fmla="*/ 434 w 688"/>
                <a:gd name="T51" fmla="*/ 268 h 516"/>
                <a:gd name="T52" fmla="*/ 432 w 688"/>
                <a:gd name="T53" fmla="*/ 184 h 516"/>
                <a:gd name="T54" fmla="*/ 434 w 688"/>
                <a:gd name="T55" fmla="*/ 98 h 516"/>
                <a:gd name="T56" fmla="*/ 434 w 688"/>
                <a:gd name="T57" fmla="*/ 77 h 516"/>
                <a:gd name="T58" fmla="*/ 77 w 688"/>
                <a:gd name="T59" fmla="*/ 17 h 516"/>
                <a:gd name="T60" fmla="*/ 2 w 688"/>
                <a:gd name="T61" fmla="*/ 89 h 516"/>
                <a:gd name="T62" fmla="*/ 0 w 688"/>
                <a:gd name="T63" fmla="*/ 172 h 516"/>
                <a:gd name="T64" fmla="*/ 0 w 688"/>
                <a:gd name="T65" fmla="*/ 193 h 516"/>
                <a:gd name="T66" fmla="*/ 2 w 688"/>
                <a:gd name="T67" fmla="*/ 279 h 516"/>
                <a:gd name="T68" fmla="*/ 0 w 688"/>
                <a:gd name="T69" fmla="*/ 363 h 516"/>
                <a:gd name="T70" fmla="*/ 254 w 688"/>
                <a:gd name="T71" fmla="*/ 439 h 516"/>
                <a:gd name="T72" fmla="*/ 471 w 688"/>
                <a:gd name="T73" fmla="*/ 516 h 516"/>
                <a:gd name="T74" fmla="*/ 688 w 688"/>
                <a:gd name="T75" fmla="*/ 365 h 516"/>
                <a:gd name="T76" fmla="*/ 688 w 688"/>
                <a:gd name="T77" fmla="*/ 344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8" h="516">
                  <a:moveTo>
                    <a:pt x="217" y="386"/>
                  </a:moveTo>
                  <a:lnTo>
                    <a:pt x="217" y="386"/>
                  </a:lnTo>
                  <a:cubicBezTo>
                    <a:pt x="121" y="386"/>
                    <a:pt x="65" y="369"/>
                    <a:pt x="54" y="359"/>
                  </a:cubicBezTo>
                  <a:lnTo>
                    <a:pt x="54" y="323"/>
                  </a:lnTo>
                  <a:cubicBezTo>
                    <a:pt x="104" y="341"/>
                    <a:pt x="177" y="344"/>
                    <a:pt x="217" y="344"/>
                  </a:cubicBezTo>
                  <a:cubicBezTo>
                    <a:pt x="229" y="344"/>
                    <a:pt x="241" y="344"/>
                    <a:pt x="255" y="344"/>
                  </a:cubicBezTo>
                  <a:cubicBezTo>
                    <a:pt x="255" y="344"/>
                    <a:pt x="254" y="344"/>
                    <a:pt x="254" y="344"/>
                  </a:cubicBezTo>
                  <a:cubicBezTo>
                    <a:pt x="254" y="349"/>
                    <a:pt x="255" y="353"/>
                    <a:pt x="256" y="356"/>
                  </a:cubicBezTo>
                  <a:cubicBezTo>
                    <a:pt x="255" y="359"/>
                    <a:pt x="254" y="362"/>
                    <a:pt x="254" y="365"/>
                  </a:cubicBezTo>
                  <a:lnTo>
                    <a:pt x="254" y="385"/>
                  </a:lnTo>
                  <a:cubicBezTo>
                    <a:pt x="243" y="386"/>
                    <a:pt x="230" y="386"/>
                    <a:pt x="217" y="386"/>
                  </a:cubicBezTo>
                  <a:close/>
                  <a:moveTo>
                    <a:pt x="217" y="54"/>
                  </a:moveTo>
                  <a:lnTo>
                    <a:pt x="217" y="54"/>
                  </a:lnTo>
                  <a:cubicBezTo>
                    <a:pt x="297" y="54"/>
                    <a:pt x="352" y="68"/>
                    <a:pt x="373" y="78"/>
                  </a:cubicBezTo>
                  <a:cubicBezTo>
                    <a:pt x="355" y="88"/>
                    <a:pt x="306" y="100"/>
                    <a:pt x="217" y="100"/>
                  </a:cubicBezTo>
                  <a:cubicBezTo>
                    <a:pt x="135" y="100"/>
                    <a:pt x="83" y="88"/>
                    <a:pt x="62" y="78"/>
                  </a:cubicBezTo>
                  <a:cubicBezTo>
                    <a:pt x="86" y="68"/>
                    <a:pt x="143" y="54"/>
                    <a:pt x="217" y="54"/>
                  </a:cubicBezTo>
                  <a:close/>
                  <a:moveTo>
                    <a:pt x="54" y="228"/>
                  </a:moveTo>
                  <a:lnTo>
                    <a:pt x="54" y="228"/>
                  </a:lnTo>
                  <a:cubicBezTo>
                    <a:pt x="104" y="246"/>
                    <a:pt x="177" y="249"/>
                    <a:pt x="217" y="249"/>
                  </a:cubicBezTo>
                  <a:cubicBezTo>
                    <a:pt x="265" y="249"/>
                    <a:pt x="333" y="245"/>
                    <a:pt x="380" y="228"/>
                  </a:cubicBezTo>
                  <a:lnTo>
                    <a:pt x="380" y="265"/>
                  </a:lnTo>
                  <a:cubicBezTo>
                    <a:pt x="370" y="274"/>
                    <a:pt x="321" y="291"/>
                    <a:pt x="217" y="291"/>
                  </a:cubicBezTo>
                  <a:cubicBezTo>
                    <a:pt x="121" y="291"/>
                    <a:pt x="65" y="274"/>
                    <a:pt x="54" y="264"/>
                  </a:cubicBezTo>
                  <a:lnTo>
                    <a:pt x="54" y="228"/>
                  </a:lnTo>
                  <a:close/>
                  <a:moveTo>
                    <a:pt x="380" y="169"/>
                  </a:moveTo>
                  <a:lnTo>
                    <a:pt x="380" y="169"/>
                  </a:lnTo>
                  <a:cubicBezTo>
                    <a:pt x="370" y="178"/>
                    <a:pt x="321" y="195"/>
                    <a:pt x="217" y="195"/>
                  </a:cubicBezTo>
                  <a:cubicBezTo>
                    <a:pt x="121" y="195"/>
                    <a:pt x="65" y="179"/>
                    <a:pt x="54" y="169"/>
                  </a:cubicBezTo>
                  <a:lnTo>
                    <a:pt x="54" y="132"/>
                  </a:lnTo>
                  <a:cubicBezTo>
                    <a:pt x="104" y="151"/>
                    <a:pt x="177" y="154"/>
                    <a:pt x="217" y="154"/>
                  </a:cubicBezTo>
                  <a:cubicBezTo>
                    <a:pt x="265" y="154"/>
                    <a:pt x="333" y="150"/>
                    <a:pt x="380" y="133"/>
                  </a:cubicBezTo>
                  <a:lnTo>
                    <a:pt x="380" y="169"/>
                  </a:lnTo>
                  <a:close/>
                  <a:moveTo>
                    <a:pt x="471" y="368"/>
                  </a:moveTo>
                  <a:lnTo>
                    <a:pt x="471" y="368"/>
                  </a:lnTo>
                  <a:cubicBezTo>
                    <a:pt x="390" y="368"/>
                    <a:pt x="337" y="356"/>
                    <a:pt x="316" y="346"/>
                  </a:cubicBezTo>
                  <a:cubicBezTo>
                    <a:pt x="340" y="335"/>
                    <a:pt x="397" y="321"/>
                    <a:pt x="471" y="321"/>
                  </a:cubicBezTo>
                  <a:cubicBezTo>
                    <a:pt x="552" y="321"/>
                    <a:pt x="606" y="335"/>
                    <a:pt x="628" y="346"/>
                  </a:cubicBezTo>
                  <a:cubicBezTo>
                    <a:pt x="609" y="355"/>
                    <a:pt x="560" y="368"/>
                    <a:pt x="471" y="368"/>
                  </a:cubicBezTo>
                  <a:close/>
                  <a:moveTo>
                    <a:pt x="308" y="436"/>
                  </a:moveTo>
                  <a:lnTo>
                    <a:pt x="308" y="436"/>
                  </a:lnTo>
                  <a:lnTo>
                    <a:pt x="308" y="400"/>
                  </a:lnTo>
                  <a:cubicBezTo>
                    <a:pt x="358" y="418"/>
                    <a:pt x="431" y="421"/>
                    <a:pt x="471" y="421"/>
                  </a:cubicBezTo>
                  <a:cubicBezTo>
                    <a:pt x="520" y="421"/>
                    <a:pt x="588" y="418"/>
                    <a:pt x="634" y="400"/>
                  </a:cubicBezTo>
                  <a:lnTo>
                    <a:pt x="634" y="436"/>
                  </a:lnTo>
                  <a:cubicBezTo>
                    <a:pt x="624" y="446"/>
                    <a:pt x="575" y="463"/>
                    <a:pt x="471" y="463"/>
                  </a:cubicBezTo>
                  <a:cubicBezTo>
                    <a:pt x="375" y="463"/>
                    <a:pt x="320" y="446"/>
                    <a:pt x="308" y="436"/>
                  </a:cubicBezTo>
                  <a:close/>
                  <a:moveTo>
                    <a:pt x="688" y="344"/>
                  </a:moveTo>
                  <a:lnTo>
                    <a:pt x="688" y="344"/>
                  </a:lnTo>
                  <a:cubicBezTo>
                    <a:pt x="688" y="270"/>
                    <a:pt x="493" y="268"/>
                    <a:pt x="471" y="268"/>
                  </a:cubicBezTo>
                  <a:cubicBezTo>
                    <a:pt x="459" y="268"/>
                    <a:pt x="446" y="268"/>
                    <a:pt x="434" y="269"/>
                  </a:cubicBezTo>
                  <a:cubicBezTo>
                    <a:pt x="434" y="269"/>
                    <a:pt x="434" y="268"/>
                    <a:pt x="434" y="268"/>
                  </a:cubicBezTo>
                  <a:lnTo>
                    <a:pt x="434" y="193"/>
                  </a:lnTo>
                  <a:cubicBezTo>
                    <a:pt x="434" y="190"/>
                    <a:pt x="433" y="187"/>
                    <a:pt x="432" y="184"/>
                  </a:cubicBezTo>
                  <a:cubicBezTo>
                    <a:pt x="433" y="180"/>
                    <a:pt x="434" y="176"/>
                    <a:pt x="434" y="172"/>
                  </a:cubicBezTo>
                  <a:lnTo>
                    <a:pt x="434" y="98"/>
                  </a:lnTo>
                  <a:cubicBezTo>
                    <a:pt x="434" y="95"/>
                    <a:pt x="433" y="92"/>
                    <a:pt x="432" y="89"/>
                  </a:cubicBezTo>
                  <a:cubicBezTo>
                    <a:pt x="433" y="85"/>
                    <a:pt x="434" y="81"/>
                    <a:pt x="434" y="77"/>
                  </a:cubicBezTo>
                  <a:cubicBezTo>
                    <a:pt x="434" y="3"/>
                    <a:pt x="239" y="0"/>
                    <a:pt x="217" y="0"/>
                  </a:cubicBezTo>
                  <a:cubicBezTo>
                    <a:pt x="166" y="0"/>
                    <a:pt x="117" y="6"/>
                    <a:pt x="77" y="17"/>
                  </a:cubicBezTo>
                  <a:cubicBezTo>
                    <a:pt x="25" y="31"/>
                    <a:pt x="0" y="50"/>
                    <a:pt x="0" y="77"/>
                  </a:cubicBezTo>
                  <a:cubicBezTo>
                    <a:pt x="0" y="81"/>
                    <a:pt x="1" y="85"/>
                    <a:pt x="2" y="89"/>
                  </a:cubicBezTo>
                  <a:cubicBezTo>
                    <a:pt x="1" y="92"/>
                    <a:pt x="0" y="95"/>
                    <a:pt x="0" y="98"/>
                  </a:cubicBezTo>
                  <a:lnTo>
                    <a:pt x="0" y="172"/>
                  </a:lnTo>
                  <a:cubicBezTo>
                    <a:pt x="0" y="176"/>
                    <a:pt x="1" y="180"/>
                    <a:pt x="2" y="184"/>
                  </a:cubicBezTo>
                  <a:cubicBezTo>
                    <a:pt x="1" y="187"/>
                    <a:pt x="0" y="190"/>
                    <a:pt x="0" y="193"/>
                  </a:cubicBezTo>
                  <a:lnTo>
                    <a:pt x="0" y="268"/>
                  </a:lnTo>
                  <a:cubicBezTo>
                    <a:pt x="0" y="272"/>
                    <a:pt x="1" y="276"/>
                    <a:pt x="2" y="279"/>
                  </a:cubicBezTo>
                  <a:cubicBezTo>
                    <a:pt x="1" y="282"/>
                    <a:pt x="0" y="285"/>
                    <a:pt x="0" y="288"/>
                  </a:cubicBezTo>
                  <a:lnTo>
                    <a:pt x="0" y="363"/>
                  </a:lnTo>
                  <a:cubicBezTo>
                    <a:pt x="0" y="432"/>
                    <a:pt x="152" y="439"/>
                    <a:pt x="217" y="439"/>
                  </a:cubicBezTo>
                  <a:cubicBezTo>
                    <a:pt x="229" y="439"/>
                    <a:pt x="241" y="439"/>
                    <a:pt x="254" y="439"/>
                  </a:cubicBezTo>
                  <a:lnTo>
                    <a:pt x="254" y="440"/>
                  </a:lnTo>
                  <a:cubicBezTo>
                    <a:pt x="254" y="509"/>
                    <a:pt x="406" y="516"/>
                    <a:pt x="471" y="516"/>
                  </a:cubicBezTo>
                  <a:cubicBezTo>
                    <a:pt x="552" y="516"/>
                    <a:pt x="688" y="506"/>
                    <a:pt x="688" y="440"/>
                  </a:cubicBezTo>
                  <a:lnTo>
                    <a:pt x="688" y="365"/>
                  </a:lnTo>
                  <a:cubicBezTo>
                    <a:pt x="688" y="362"/>
                    <a:pt x="687" y="359"/>
                    <a:pt x="686" y="356"/>
                  </a:cubicBezTo>
                  <a:cubicBezTo>
                    <a:pt x="687" y="353"/>
                    <a:pt x="688" y="349"/>
                    <a:pt x="688" y="344"/>
                  </a:cubicBezTo>
                  <a:close/>
                </a:path>
              </a:pathLst>
            </a:custGeom>
            <a:solidFill>
              <a:schemeClr val="bg1"/>
            </a:solidFill>
            <a:ln w="952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algn="r" defTabSz="914377" rtl="1"/>
              <a:endParaRPr lang="en-GB">
                <a:solidFill>
                  <a:srgbClr val="019F3A"/>
                </a:solidFill>
                <a:latin typeface="Teva Sans" panose="020B0604030202020203" pitchFamily="34" charset="-18"/>
              </a:endParaRPr>
            </a:p>
          </p:txBody>
        </p:sp>
        <p:sp>
          <p:nvSpPr>
            <p:cNvPr id="10" name="$16.9 bil">
              <a:extLst>
                <a:ext uri="{FF2B5EF4-FFF2-40B4-BE49-F238E27FC236}">
                  <a16:creationId xmlns:a16="http://schemas.microsoft.com/office/drawing/2014/main" id="{91886F8F-79E6-761C-C080-80C0EEECA70F}"/>
                </a:ext>
              </a:extLst>
            </p:cNvPr>
            <p:cNvSpPr txBox="1"/>
            <p:nvPr/>
          </p:nvSpPr>
          <p:spPr>
            <a:xfrm>
              <a:off x="8715646" y="2131795"/>
              <a:ext cx="2657830" cy="1342594"/>
            </a:xfrm>
            <a:prstGeom prst="rect">
              <a:avLst/>
            </a:prstGeom>
            <a:noFill/>
          </p:spPr>
          <p:txBody>
            <a:bodyPr wrap="square" lIns="0" tIns="0" rIns="0" bIns="0" rtlCol="0">
              <a:spAutoFit/>
            </a:bodyPr>
            <a:lstStyle/>
            <a:p>
              <a:pPr algn="ctr"/>
              <a:r>
                <a:rPr lang="en-US" sz="2100" b="1" dirty="0">
                  <a:solidFill>
                    <a:schemeClr val="bg1"/>
                  </a:solidFill>
                  <a:latin typeface="Teva Sans" panose="020B0604030202020203" pitchFamily="34" charset="-18"/>
                </a:rPr>
                <a:t>2022</a:t>
              </a:r>
              <a:r>
                <a:rPr lang="en-US" sz="2100" dirty="0">
                  <a:solidFill>
                    <a:schemeClr val="bg1"/>
                  </a:solidFill>
                  <a:latin typeface="Teva Sans" panose="020B0604030202020203" pitchFamily="34" charset="-18"/>
                </a:rPr>
                <a:t> </a:t>
              </a:r>
              <a:br>
                <a:rPr lang="en-US" sz="2100" dirty="0">
                  <a:solidFill>
                    <a:schemeClr val="bg1"/>
                  </a:solidFill>
                  <a:latin typeface="Teva Sans" panose="020B0604030202020203" pitchFamily="34" charset="-18"/>
                </a:rPr>
              </a:br>
              <a:r>
                <a:rPr lang="hr-HR" sz="2100" dirty="0">
                  <a:solidFill>
                    <a:schemeClr val="bg1"/>
                  </a:solidFill>
                  <a:latin typeface="Teva Sans" panose="020B0604030202020203" pitchFamily="34" charset="-18"/>
                </a:rPr>
                <a:t>prihodi mlrd.</a:t>
              </a:r>
              <a:endParaRPr lang="en-US" sz="2100" dirty="0">
                <a:solidFill>
                  <a:schemeClr val="bg1"/>
                </a:solidFill>
                <a:latin typeface="Teva Sans" panose="020B0604030202020203" pitchFamily="34" charset="-18"/>
              </a:endParaRPr>
            </a:p>
            <a:p>
              <a:pPr algn="ctr" defTabSz="914377"/>
              <a:r>
                <a:rPr lang="en-US" sz="5000" dirty="0">
                  <a:solidFill>
                    <a:schemeClr val="bg1"/>
                  </a:solidFill>
                  <a:latin typeface="Teva Sans" panose="020B0604030202020203" pitchFamily="34" charset="-18"/>
                  <a:cs typeface="Afek 1.5 AAA UltraBold" pitchFamily="2" charset="-79"/>
                </a:rPr>
                <a:t>$14.9</a:t>
              </a:r>
              <a:endParaRPr lang="en-US" dirty="0">
                <a:solidFill>
                  <a:schemeClr val="bg1"/>
                </a:solidFill>
                <a:latin typeface="Teva Sans" panose="020B0604030202020203" pitchFamily="34" charset="-18"/>
                <a:cs typeface="Arial Black" panose="020B0604020202020204" pitchFamily="34" charset="0"/>
              </a:endParaRPr>
            </a:p>
          </p:txBody>
        </p:sp>
      </p:grpSp>
      <p:grpSp>
        <p:nvGrpSpPr>
          <p:cNvPr id="11" name="Group 10">
            <a:extLst>
              <a:ext uri="{FF2B5EF4-FFF2-40B4-BE49-F238E27FC236}">
                <a16:creationId xmlns:a16="http://schemas.microsoft.com/office/drawing/2014/main" id="{C1C1755C-0821-864D-0A12-8C5FBEDB9D00}"/>
              </a:ext>
            </a:extLst>
          </p:cNvPr>
          <p:cNvGrpSpPr/>
          <p:nvPr/>
        </p:nvGrpSpPr>
        <p:grpSpPr>
          <a:xfrm>
            <a:off x="667925" y="1080621"/>
            <a:ext cx="4098936" cy="2080217"/>
            <a:chOff x="478972" y="1371347"/>
            <a:chExt cx="4098936" cy="2080217"/>
          </a:xfrm>
        </p:grpSpPr>
        <p:sp>
          <p:nvSpPr>
            <p:cNvPr id="12" name="box3">
              <a:extLst>
                <a:ext uri="{FF2B5EF4-FFF2-40B4-BE49-F238E27FC236}">
                  <a16:creationId xmlns:a16="http://schemas.microsoft.com/office/drawing/2014/main" id="{3CD1DB6C-82DA-D524-F11B-7F727EB556E6}"/>
                </a:ext>
              </a:extLst>
            </p:cNvPr>
            <p:cNvSpPr/>
            <p:nvPr/>
          </p:nvSpPr>
          <p:spPr>
            <a:xfrm rot="16200000">
              <a:off x="1488331" y="361988"/>
              <a:ext cx="2080217" cy="4098936"/>
            </a:xfrm>
            <a:prstGeom prst="rect">
              <a:avLst/>
            </a:prstGeom>
            <a:solidFill>
              <a:srgbClr val="F5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srgbClr val="2F7576"/>
                </a:solidFill>
                <a:latin typeface="Teva Sans" panose="020B0604030202020203" pitchFamily="34" charset="-18"/>
              </a:endParaRPr>
            </a:p>
          </p:txBody>
        </p:sp>
        <p:grpSp>
          <p:nvGrpSpPr>
            <p:cNvPr id="13" name="Group 12">
              <a:extLst>
                <a:ext uri="{FF2B5EF4-FFF2-40B4-BE49-F238E27FC236}">
                  <a16:creationId xmlns:a16="http://schemas.microsoft.com/office/drawing/2014/main" id="{58C714D5-7E5B-F4DF-8621-3BF9ED4B1FBF}"/>
                </a:ext>
              </a:extLst>
            </p:cNvPr>
            <p:cNvGrpSpPr/>
            <p:nvPr/>
          </p:nvGrpSpPr>
          <p:grpSpPr>
            <a:xfrm>
              <a:off x="982333" y="1830673"/>
              <a:ext cx="3221828" cy="1169324"/>
              <a:chOff x="1006335" y="1830673"/>
              <a:chExt cx="3221828" cy="1169324"/>
            </a:xfrm>
          </p:grpSpPr>
          <p:sp>
            <p:nvSpPr>
              <p:cNvPr id="14" name="top 3">
                <a:extLst>
                  <a:ext uri="{FF2B5EF4-FFF2-40B4-BE49-F238E27FC236}">
                    <a16:creationId xmlns:a16="http://schemas.microsoft.com/office/drawing/2014/main" id="{460C06EB-35D0-60E1-2194-DACE96EB77C6}"/>
                  </a:ext>
                </a:extLst>
              </p:cNvPr>
              <p:cNvSpPr txBox="1"/>
              <p:nvPr/>
            </p:nvSpPr>
            <p:spPr>
              <a:xfrm>
                <a:off x="1006335" y="2322889"/>
                <a:ext cx="3221828" cy="677108"/>
              </a:xfrm>
              <a:prstGeom prst="rect">
                <a:avLst/>
              </a:prstGeom>
              <a:noFill/>
            </p:spPr>
            <p:txBody>
              <a:bodyPr wrap="square" lIns="0" tIns="0" rIns="0" bIns="0" rtlCol="0">
                <a:spAutoFit/>
              </a:bodyPr>
              <a:lstStyle/>
              <a:p>
                <a:pPr algn="ctr"/>
                <a:r>
                  <a:rPr lang="hr-HR" sz="2200" dirty="0">
                    <a:solidFill>
                      <a:schemeClr val="tx2"/>
                    </a:solidFill>
                    <a:latin typeface="Teva Sans" panose="020B0604030202020203" pitchFamily="34" charset="-18"/>
                  </a:rPr>
                  <a:t>Jedna od vodećih svjetskih generičkih kompanija</a:t>
                </a:r>
                <a:endParaRPr lang="en-US" sz="2200" dirty="0">
                  <a:solidFill>
                    <a:schemeClr val="tx2"/>
                  </a:solidFill>
                  <a:latin typeface="Teva Sans" panose="020B0604030202020203" pitchFamily="34" charset="-18"/>
                </a:endParaRPr>
              </a:p>
            </p:txBody>
          </p:sp>
          <p:grpSp>
            <p:nvGrpSpPr>
              <p:cNvPr id="15" name="4 icons">
                <a:extLst>
                  <a:ext uri="{FF2B5EF4-FFF2-40B4-BE49-F238E27FC236}">
                    <a16:creationId xmlns:a16="http://schemas.microsoft.com/office/drawing/2014/main" id="{500AD5E9-B049-66DB-B09C-50FD11AA26C3}"/>
                  </a:ext>
                </a:extLst>
              </p:cNvPr>
              <p:cNvGrpSpPr/>
              <p:nvPr/>
            </p:nvGrpSpPr>
            <p:grpSpPr>
              <a:xfrm>
                <a:off x="1886235" y="1830673"/>
                <a:ext cx="1462028" cy="303889"/>
                <a:chOff x="644829" y="740458"/>
                <a:chExt cx="1858054" cy="386204"/>
              </a:xfrm>
            </p:grpSpPr>
            <p:sp>
              <p:nvSpPr>
                <p:cNvPr id="16" name="Freeform 14">
                  <a:extLst>
                    <a:ext uri="{FF2B5EF4-FFF2-40B4-BE49-F238E27FC236}">
                      <a16:creationId xmlns:a16="http://schemas.microsoft.com/office/drawing/2014/main" id="{5A70A6E1-1592-C44C-C6DE-C7493F6A3E63}"/>
                    </a:ext>
                  </a:extLst>
                </p:cNvPr>
                <p:cNvSpPr>
                  <a:spLocks noEditPoints="1"/>
                </p:cNvSpPr>
                <p:nvPr/>
              </p:nvSpPr>
              <p:spPr bwMode="auto">
                <a:xfrm>
                  <a:off x="1154662" y="758025"/>
                  <a:ext cx="354607" cy="341432"/>
                </a:xfrm>
                <a:custGeom>
                  <a:avLst/>
                  <a:gdLst>
                    <a:gd name="T0" fmla="*/ 162 w 538"/>
                    <a:gd name="T1" fmla="*/ 53 h 518"/>
                    <a:gd name="T2" fmla="*/ 162 w 538"/>
                    <a:gd name="T3" fmla="*/ 53 h 518"/>
                    <a:gd name="T4" fmla="*/ 85 w 538"/>
                    <a:gd name="T5" fmla="*/ 90 h 518"/>
                    <a:gd name="T6" fmla="*/ 54 w 538"/>
                    <a:gd name="T7" fmla="*/ 166 h 518"/>
                    <a:gd name="T8" fmla="*/ 95 w 538"/>
                    <a:gd name="T9" fmla="*/ 249 h 518"/>
                    <a:gd name="T10" fmla="*/ 175 w 538"/>
                    <a:gd name="T11" fmla="*/ 323 h 518"/>
                    <a:gd name="T12" fmla="*/ 324 w 538"/>
                    <a:gd name="T13" fmla="*/ 160 h 518"/>
                    <a:gd name="T14" fmla="*/ 245 w 538"/>
                    <a:gd name="T15" fmla="*/ 87 h 518"/>
                    <a:gd name="T16" fmla="*/ 162 w 538"/>
                    <a:gd name="T17" fmla="*/ 53 h 518"/>
                    <a:gd name="T18" fmla="*/ 214 w 538"/>
                    <a:gd name="T19" fmla="*/ 358 h 518"/>
                    <a:gd name="T20" fmla="*/ 214 w 538"/>
                    <a:gd name="T21" fmla="*/ 358 h 518"/>
                    <a:gd name="T22" fmla="*/ 293 w 538"/>
                    <a:gd name="T23" fmla="*/ 431 h 518"/>
                    <a:gd name="T24" fmla="*/ 376 w 538"/>
                    <a:gd name="T25" fmla="*/ 465 h 518"/>
                    <a:gd name="T26" fmla="*/ 452 w 538"/>
                    <a:gd name="T27" fmla="*/ 428 h 518"/>
                    <a:gd name="T28" fmla="*/ 483 w 538"/>
                    <a:gd name="T29" fmla="*/ 352 h 518"/>
                    <a:gd name="T30" fmla="*/ 483 w 538"/>
                    <a:gd name="T31" fmla="*/ 352 h 518"/>
                    <a:gd name="T32" fmla="*/ 442 w 538"/>
                    <a:gd name="T33" fmla="*/ 269 h 518"/>
                    <a:gd name="T34" fmla="*/ 362 w 538"/>
                    <a:gd name="T35" fmla="*/ 196 h 518"/>
                    <a:gd name="T36" fmla="*/ 214 w 538"/>
                    <a:gd name="T37" fmla="*/ 358 h 518"/>
                    <a:gd name="T38" fmla="*/ 376 w 538"/>
                    <a:gd name="T39" fmla="*/ 518 h 518"/>
                    <a:gd name="T40" fmla="*/ 376 w 538"/>
                    <a:gd name="T41" fmla="*/ 518 h 518"/>
                    <a:gd name="T42" fmla="*/ 257 w 538"/>
                    <a:gd name="T43" fmla="*/ 469 h 518"/>
                    <a:gd name="T44" fmla="*/ 60 w 538"/>
                    <a:gd name="T45" fmla="*/ 288 h 518"/>
                    <a:gd name="T46" fmla="*/ 2 w 538"/>
                    <a:gd name="T47" fmla="*/ 169 h 518"/>
                    <a:gd name="T48" fmla="*/ 47 w 538"/>
                    <a:gd name="T49" fmla="*/ 55 h 518"/>
                    <a:gd name="T50" fmla="*/ 162 w 538"/>
                    <a:gd name="T51" fmla="*/ 0 h 518"/>
                    <a:gd name="T52" fmla="*/ 281 w 538"/>
                    <a:gd name="T53" fmla="*/ 49 h 518"/>
                    <a:gd name="T54" fmla="*/ 478 w 538"/>
                    <a:gd name="T55" fmla="*/ 231 h 518"/>
                    <a:gd name="T56" fmla="*/ 536 w 538"/>
                    <a:gd name="T57" fmla="*/ 349 h 518"/>
                    <a:gd name="T58" fmla="*/ 491 w 538"/>
                    <a:gd name="T59" fmla="*/ 464 h 518"/>
                    <a:gd name="T60" fmla="*/ 376 w 538"/>
                    <a:gd name="T61" fmla="*/ 518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8" h="518">
                      <a:moveTo>
                        <a:pt x="162" y="53"/>
                      </a:moveTo>
                      <a:lnTo>
                        <a:pt x="162" y="53"/>
                      </a:lnTo>
                      <a:cubicBezTo>
                        <a:pt x="134" y="53"/>
                        <a:pt x="109" y="65"/>
                        <a:pt x="85" y="90"/>
                      </a:cubicBezTo>
                      <a:cubicBezTo>
                        <a:pt x="64" y="114"/>
                        <a:pt x="53" y="139"/>
                        <a:pt x="54" y="166"/>
                      </a:cubicBezTo>
                      <a:cubicBezTo>
                        <a:pt x="57" y="213"/>
                        <a:pt x="95" y="248"/>
                        <a:pt x="95" y="249"/>
                      </a:cubicBezTo>
                      <a:lnTo>
                        <a:pt x="175" y="323"/>
                      </a:lnTo>
                      <a:lnTo>
                        <a:pt x="324" y="160"/>
                      </a:lnTo>
                      <a:lnTo>
                        <a:pt x="245" y="87"/>
                      </a:lnTo>
                      <a:cubicBezTo>
                        <a:pt x="244" y="87"/>
                        <a:pt x="208" y="53"/>
                        <a:pt x="162" y="53"/>
                      </a:cubicBezTo>
                      <a:close/>
                      <a:moveTo>
                        <a:pt x="214" y="358"/>
                      </a:moveTo>
                      <a:lnTo>
                        <a:pt x="214" y="358"/>
                      </a:lnTo>
                      <a:lnTo>
                        <a:pt x="293" y="431"/>
                      </a:lnTo>
                      <a:cubicBezTo>
                        <a:pt x="293" y="431"/>
                        <a:pt x="330" y="465"/>
                        <a:pt x="376" y="465"/>
                      </a:cubicBezTo>
                      <a:cubicBezTo>
                        <a:pt x="404" y="465"/>
                        <a:pt x="429" y="453"/>
                        <a:pt x="452" y="428"/>
                      </a:cubicBezTo>
                      <a:cubicBezTo>
                        <a:pt x="474" y="404"/>
                        <a:pt x="485" y="379"/>
                        <a:pt x="483" y="352"/>
                      </a:cubicBezTo>
                      <a:lnTo>
                        <a:pt x="483" y="352"/>
                      </a:lnTo>
                      <a:cubicBezTo>
                        <a:pt x="481" y="305"/>
                        <a:pt x="443" y="270"/>
                        <a:pt x="442" y="269"/>
                      </a:cubicBezTo>
                      <a:lnTo>
                        <a:pt x="362" y="196"/>
                      </a:lnTo>
                      <a:lnTo>
                        <a:pt x="214" y="358"/>
                      </a:lnTo>
                      <a:close/>
                      <a:moveTo>
                        <a:pt x="376" y="518"/>
                      </a:moveTo>
                      <a:lnTo>
                        <a:pt x="376" y="518"/>
                      </a:lnTo>
                      <a:cubicBezTo>
                        <a:pt x="310" y="518"/>
                        <a:pt x="262" y="474"/>
                        <a:pt x="257" y="469"/>
                      </a:cubicBezTo>
                      <a:lnTo>
                        <a:pt x="60" y="288"/>
                      </a:lnTo>
                      <a:cubicBezTo>
                        <a:pt x="55" y="283"/>
                        <a:pt x="5" y="236"/>
                        <a:pt x="2" y="169"/>
                      </a:cubicBezTo>
                      <a:cubicBezTo>
                        <a:pt x="0" y="127"/>
                        <a:pt x="15" y="89"/>
                        <a:pt x="47" y="55"/>
                      </a:cubicBezTo>
                      <a:cubicBezTo>
                        <a:pt x="80" y="19"/>
                        <a:pt x="119" y="0"/>
                        <a:pt x="162" y="0"/>
                      </a:cubicBezTo>
                      <a:cubicBezTo>
                        <a:pt x="227" y="0"/>
                        <a:pt x="275" y="44"/>
                        <a:pt x="281" y="49"/>
                      </a:cubicBezTo>
                      <a:lnTo>
                        <a:pt x="478" y="231"/>
                      </a:lnTo>
                      <a:cubicBezTo>
                        <a:pt x="480" y="232"/>
                        <a:pt x="532" y="280"/>
                        <a:pt x="536" y="349"/>
                      </a:cubicBezTo>
                      <a:cubicBezTo>
                        <a:pt x="538" y="391"/>
                        <a:pt x="523" y="429"/>
                        <a:pt x="491" y="464"/>
                      </a:cubicBezTo>
                      <a:cubicBezTo>
                        <a:pt x="458" y="499"/>
                        <a:pt x="419" y="518"/>
                        <a:pt x="376" y="518"/>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GB">
                    <a:solidFill>
                      <a:srgbClr val="000000"/>
                    </a:solidFill>
                    <a:latin typeface="Teva Sans" panose="020B0604030202020203" pitchFamily="34" charset="-18"/>
                  </a:endParaRPr>
                </a:p>
              </p:txBody>
            </p:sp>
            <p:sp>
              <p:nvSpPr>
                <p:cNvPr id="17" name="Freeform 15">
                  <a:extLst>
                    <a:ext uri="{FF2B5EF4-FFF2-40B4-BE49-F238E27FC236}">
                      <a16:creationId xmlns:a16="http://schemas.microsoft.com/office/drawing/2014/main" id="{DD8A2BCB-52CE-7A0A-2C9E-5AEF6DE54976}"/>
                    </a:ext>
                  </a:extLst>
                </p:cNvPr>
                <p:cNvSpPr>
                  <a:spLocks noEditPoints="1"/>
                </p:cNvSpPr>
                <p:nvPr/>
              </p:nvSpPr>
              <p:spPr bwMode="auto">
                <a:xfrm>
                  <a:off x="1686937" y="768845"/>
                  <a:ext cx="367489" cy="340650"/>
                </a:xfrm>
                <a:custGeom>
                  <a:avLst/>
                  <a:gdLst>
                    <a:gd name="T0" fmla="*/ 286 w 592"/>
                    <a:gd name="T1" fmla="*/ 61 h 549"/>
                    <a:gd name="T2" fmla="*/ 286 w 592"/>
                    <a:gd name="T3" fmla="*/ 61 h 549"/>
                    <a:gd name="T4" fmla="*/ 286 w 592"/>
                    <a:gd name="T5" fmla="*/ 61 h 549"/>
                    <a:gd name="T6" fmla="*/ 286 w 592"/>
                    <a:gd name="T7" fmla="*/ 61 h 549"/>
                    <a:gd name="T8" fmla="*/ 296 w 592"/>
                    <a:gd name="T9" fmla="*/ 496 h 549"/>
                    <a:gd name="T10" fmla="*/ 296 w 592"/>
                    <a:gd name="T11" fmla="*/ 496 h 549"/>
                    <a:gd name="T12" fmla="*/ 297 w 592"/>
                    <a:gd name="T13" fmla="*/ 496 h 549"/>
                    <a:gd name="T14" fmla="*/ 393 w 592"/>
                    <a:gd name="T15" fmla="*/ 433 h 549"/>
                    <a:gd name="T16" fmla="*/ 491 w 592"/>
                    <a:gd name="T17" fmla="*/ 320 h 549"/>
                    <a:gd name="T18" fmla="*/ 522 w 592"/>
                    <a:gd name="T19" fmla="*/ 155 h 549"/>
                    <a:gd name="T20" fmla="*/ 439 w 592"/>
                    <a:gd name="T21" fmla="*/ 62 h 549"/>
                    <a:gd name="T22" fmla="*/ 401 w 592"/>
                    <a:gd name="T23" fmla="*/ 52 h 549"/>
                    <a:gd name="T24" fmla="*/ 332 w 592"/>
                    <a:gd name="T25" fmla="*/ 90 h 549"/>
                    <a:gd name="T26" fmla="*/ 317 w 592"/>
                    <a:gd name="T27" fmla="*/ 103 h 549"/>
                    <a:gd name="T28" fmla="*/ 275 w 592"/>
                    <a:gd name="T29" fmla="*/ 103 h 549"/>
                    <a:gd name="T30" fmla="*/ 260 w 592"/>
                    <a:gd name="T31" fmla="*/ 89 h 549"/>
                    <a:gd name="T32" fmla="*/ 191 w 592"/>
                    <a:gd name="T33" fmla="*/ 52 h 549"/>
                    <a:gd name="T34" fmla="*/ 152 w 592"/>
                    <a:gd name="T35" fmla="*/ 62 h 549"/>
                    <a:gd name="T36" fmla="*/ 70 w 592"/>
                    <a:gd name="T37" fmla="*/ 155 h 549"/>
                    <a:gd name="T38" fmla="*/ 100 w 592"/>
                    <a:gd name="T39" fmla="*/ 320 h 549"/>
                    <a:gd name="T40" fmla="*/ 199 w 592"/>
                    <a:gd name="T41" fmla="*/ 433 h 549"/>
                    <a:gd name="T42" fmla="*/ 295 w 592"/>
                    <a:gd name="T43" fmla="*/ 496 h 549"/>
                    <a:gd name="T44" fmla="*/ 296 w 592"/>
                    <a:gd name="T45" fmla="*/ 496 h 549"/>
                    <a:gd name="T46" fmla="*/ 297 w 592"/>
                    <a:gd name="T47" fmla="*/ 549 h 549"/>
                    <a:gd name="T48" fmla="*/ 297 w 592"/>
                    <a:gd name="T49" fmla="*/ 549 h 549"/>
                    <a:gd name="T50" fmla="*/ 295 w 592"/>
                    <a:gd name="T51" fmla="*/ 549 h 549"/>
                    <a:gd name="T52" fmla="*/ 164 w 592"/>
                    <a:gd name="T53" fmla="*/ 473 h 549"/>
                    <a:gd name="T54" fmla="*/ 56 w 592"/>
                    <a:gd name="T55" fmla="*/ 348 h 549"/>
                    <a:gd name="T56" fmla="*/ 20 w 592"/>
                    <a:gd name="T57" fmla="*/ 140 h 549"/>
                    <a:gd name="T58" fmla="*/ 131 w 592"/>
                    <a:gd name="T59" fmla="*/ 14 h 549"/>
                    <a:gd name="T60" fmla="*/ 191 w 592"/>
                    <a:gd name="T61" fmla="*/ 0 h 549"/>
                    <a:gd name="T62" fmla="*/ 296 w 592"/>
                    <a:gd name="T63" fmla="*/ 52 h 549"/>
                    <a:gd name="T64" fmla="*/ 401 w 592"/>
                    <a:gd name="T65" fmla="*/ 0 h 549"/>
                    <a:gd name="T66" fmla="*/ 461 w 592"/>
                    <a:gd name="T67" fmla="*/ 14 h 549"/>
                    <a:gd name="T68" fmla="*/ 572 w 592"/>
                    <a:gd name="T69" fmla="*/ 140 h 549"/>
                    <a:gd name="T70" fmla="*/ 572 w 592"/>
                    <a:gd name="T71" fmla="*/ 140 h 549"/>
                    <a:gd name="T72" fmla="*/ 536 w 592"/>
                    <a:gd name="T73" fmla="*/ 348 h 549"/>
                    <a:gd name="T74" fmla="*/ 427 w 592"/>
                    <a:gd name="T75" fmla="*/ 473 h 549"/>
                    <a:gd name="T76" fmla="*/ 297 w 592"/>
                    <a:gd name="T77" fmla="*/ 549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2" h="549">
                      <a:moveTo>
                        <a:pt x="286" y="61"/>
                      </a:moveTo>
                      <a:lnTo>
                        <a:pt x="286" y="61"/>
                      </a:lnTo>
                      <a:cubicBezTo>
                        <a:pt x="286" y="61"/>
                        <a:pt x="286" y="61"/>
                        <a:pt x="286" y="61"/>
                      </a:cubicBezTo>
                      <a:cubicBezTo>
                        <a:pt x="286" y="61"/>
                        <a:pt x="286" y="61"/>
                        <a:pt x="286" y="61"/>
                      </a:cubicBezTo>
                      <a:close/>
                      <a:moveTo>
                        <a:pt x="296" y="496"/>
                      </a:moveTo>
                      <a:lnTo>
                        <a:pt x="296" y="496"/>
                      </a:lnTo>
                      <a:lnTo>
                        <a:pt x="297" y="496"/>
                      </a:lnTo>
                      <a:cubicBezTo>
                        <a:pt x="301" y="496"/>
                        <a:pt x="323" y="493"/>
                        <a:pt x="393" y="433"/>
                      </a:cubicBezTo>
                      <a:cubicBezTo>
                        <a:pt x="425" y="406"/>
                        <a:pt x="456" y="377"/>
                        <a:pt x="491" y="320"/>
                      </a:cubicBezTo>
                      <a:cubicBezTo>
                        <a:pt x="526" y="265"/>
                        <a:pt x="537" y="206"/>
                        <a:pt x="522" y="155"/>
                      </a:cubicBezTo>
                      <a:cubicBezTo>
                        <a:pt x="509" y="113"/>
                        <a:pt x="480" y="80"/>
                        <a:pt x="439" y="62"/>
                      </a:cubicBezTo>
                      <a:cubicBezTo>
                        <a:pt x="423" y="55"/>
                        <a:pt x="414" y="52"/>
                        <a:pt x="401" y="52"/>
                      </a:cubicBezTo>
                      <a:cubicBezTo>
                        <a:pt x="372" y="52"/>
                        <a:pt x="348" y="75"/>
                        <a:pt x="332" y="90"/>
                      </a:cubicBezTo>
                      <a:cubicBezTo>
                        <a:pt x="326" y="95"/>
                        <a:pt x="322" y="100"/>
                        <a:pt x="317" y="103"/>
                      </a:cubicBezTo>
                      <a:cubicBezTo>
                        <a:pt x="305" y="112"/>
                        <a:pt x="288" y="112"/>
                        <a:pt x="275" y="103"/>
                      </a:cubicBezTo>
                      <a:cubicBezTo>
                        <a:pt x="271" y="100"/>
                        <a:pt x="266" y="95"/>
                        <a:pt x="260" y="89"/>
                      </a:cubicBezTo>
                      <a:cubicBezTo>
                        <a:pt x="244" y="74"/>
                        <a:pt x="222" y="52"/>
                        <a:pt x="191" y="52"/>
                      </a:cubicBezTo>
                      <a:cubicBezTo>
                        <a:pt x="178" y="52"/>
                        <a:pt x="169" y="55"/>
                        <a:pt x="152" y="62"/>
                      </a:cubicBezTo>
                      <a:cubicBezTo>
                        <a:pt x="112" y="80"/>
                        <a:pt x="82" y="113"/>
                        <a:pt x="70" y="155"/>
                      </a:cubicBezTo>
                      <a:cubicBezTo>
                        <a:pt x="55" y="206"/>
                        <a:pt x="65" y="265"/>
                        <a:pt x="100" y="320"/>
                      </a:cubicBezTo>
                      <a:cubicBezTo>
                        <a:pt x="132" y="371"/>
                        <a:pt x="161" y="400"/>
                        <a:pt x="199" y="433"/>
                      </a:cubicBezTo>
                      <a:cubicBezTo>
                        <a:pt x="270" y="494"/>
                        <a:pt x="293" y="496"/>
                        <a:pt x="295" y="496"/>
                      </a:cubicBezTo>
                      <a:lnTo>
                        <a:pt x="296" y="496"/>
                      </a:lnTo>
                      <a:close/>
                      <a:moveTo>
                        <a:pt x="297" y="549"/>
                      </a:moveTo>
                      <a:lnTo>
                        <a:pt x="297" y="549"/>
                      </a:lnTo>
                      <a:lnTo>
                        <a:pt x="295" y="549"/>
                      </a:lnTo>
                      <a:cubicBezTo>
                        <a:pt x="277" y="549"/>
                        <a:pt x="243" y="541"/>
                        <a:pt x="164" y="473"/>
                      </a:cubicBezTo>
                      <a:cubicBezTo>
                        <a:pt x="131" y="444"/>
                        <a:pt x="95" y="411"/>
                        <a:pt x="56" y="348"/>
                      </a:cubicBezTo>
                      <a:cubicBezTo>
                        <a:pt x="13" y="280"/>
                        <a:pt x="0" y="206"/>
                        <a:pt x="20" y="140"/>
                      </a:cubicBezTo>
                      <a:cubicBezTo>
                        <a:pt x="37" y="84"/>
                        <a:pt x="76" y="39"/>
                        <a:pt x="131" y="14"/>
                      </a:cubicBezTo>
                      <a:cubicBezTo>
                        <a:pt x="151" y="5"/>
                        <a:pt x="168" y="0"/>
                        <a:pt x="191" y="0"/>
                      </a:cubicBezTo>
                      <a:cubicBezTo>
                        <a:pt x="243" y="0"/>
                        <a:pt x="278" y="33"/>
                        <a:pt x="296" y="52"/>
                      </a:cubicBezTo>
                      <a:cubicBezTo>
                        <a:pt x="316" y="33"/>
                        <a:pt x="352" y="0"/>
                        <a:pt x="401" y="0"/>
                      </a:cubicBezTo>
                      <a:cubicBezTo>
                        <a:pt x="424" y="0"/>
                        <a:pt x="441" y="5"/>
                        <a:pt x="461" y="14"/>
                      </a:cubicBezTo>
                      <a:cubicBezTo>
                        <a:pt x="516" y="39"/>
                        <a:pt x="555" y="84"/>
                        <a:pt x="572" y="140"/>
                      </a:cubicBezTo>
                      <a:lnTo>
                        <a:pt x="572" y="140"/>
                      </a:lnTo>
                      <a:cubicBezTo>
                        <a:pt x="592" y="206"/>
                        <a:pt x="579" y="280"/>
                        <a:pt x="536" y="348"/>
                      </a:cubicBezTo>
                      <a:cubicBezTo>
                        <a:pt x="497" y="411"/>
                        <a:pt x="461" y="444"/>
                        <a:pt x="427" y="473"/>
                      </a:cubicBezTo>
                      <a:cubicBezTo>
                        <a:pt x="367" y="525"/>
                        <a:pt x="326" y="549"/>
                        <a:pt x="297" y="549"/>
                      </a:cubicBezTo>
                      <a:close/>
                    </a:path>
                  </a:pathLst>
                </a:custGeom>
                <a:solidFill>
                  <a:srgbClr val="9FD14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GB" dirty="0">
                    <a:solidFill>
                      <a:srgbClr val="000000"/>
                    </a:solidFill>
                    <a:latin typeface="Teva Sans" panose="020B0604030202020203" pitchFamily="34" charset="-18"/>
                  </a:endParaRPr>
                </a:p>
              </p:txBody>
            </p:sp>
            <p:sp>
              <p:nvSpPr>
                <p:cNvPr id="18" name="Freeform 116">
                  <a:extLst>
                    <a:ext uri="{FF2B5EF4-FFF2-40B4-BE49-F238E27FC236}">
                      <a16:creationId xmlns:a16="http://schemas.microsoft.com/office/drawing/2014/main" id="{A5B39BEA-8A28-30A6-36A6-39A8E0A7E558}"/>
                    </a:ext>
                  </a:extLst>
                </p:cNvPr>
                <p:cNvSpPr>
                  <a:spLocks noEditPoints="1"/>
                </p:cNvSpPr>
                <p:nvPr/>
              </p:nvSpPr>
              <p:spPr bwMode="auto">
                <a:xfrm>
                  <a:off x="644829" y="762269"/>
                  <a:ext cx="364393" cy="364393"/>
                </a:xfrm>
                <a:custGeom>
                  <a:avLst/>
                  <a:gdLst>
                    <a:gd name="T0" fmla="*/ 294 w 588"/>
                    <a:gd name="T1" fmla="*/ 534 h 588"/>
                    <a:gd name="T2" fmla="*/ 275 w 588"/>
                    <a:gd name="T3" fmla="*/ 54 h 588"/>
                    <a:gd name="T4" fmla="*/ 299 w 588"/>
                    <a:gd name="T5" fmla="*/ 139 h 588"/>
                    <a:gd name="T6" fmla="*/ 327 w 588"/>
                    <a:gd name="T7" fmla="*/ 143 h 588"/>
                    <a:gd name="T8" fmla="*/ 296 w 588"/>
                    <a:gd name="T9" fmla="*/ 148 h 588"/>
                    <a:gd name="T10" fmla="*/ 243 w 588"/>
                    <a:gd name="T11" fmla="*/ 127 h 588"/>
                    <a:gd name="T12" fmla="*/ 122 w 588"/>
                    <a:gd name="T13" fmla="*/ 268 h 588"/>
                    <a:gd name="T14" fmla="*/ 193 w 588"/>
                    <a:gd name="T15" fmla="*/ 344 h 588"/>
                    <a:gd name="T16" fmla="*/ 228 w 588"/>
                    <a:gd name="T17" fmla="*/ 353 h 588"/>
                    <a:gd name="T18" fmla="*/ 240 w 588"/>
                    <a:gd name="T19" fmla="*/ 435 h 588"/>
                    <a:gd name="T20" fmla="*/ 311 w 588"/>
                    <a:gd name="T21" fmla="*/ 503 h 588"/>
                    <a:gd name="T22" fmla="*/ 400 w 588"/>
                    <a:gd name="T23" fmla="*/ 431 h 588"/>
                    <a:gd name="T24" fmla="*/ 405 w 588"/>
                    <a:gd name="T25" fmla="*/ 424 h 588"/>
                    <a:gd name="T26" fmla="*/ 435 w 588"/>
                    <a:gd name="T27" fmla="*/ 355 h 588"/>
                    <a:gd name="T28" fmla="*/ 444 w 588"/>
                    <a:gd name="T29" fmla="*/ 346 h 588"/>
                    <a:gd name="T30" fmla="*/ 483 w 588"/>
                    <a:gd name="T31" fmla="*/ 272 h 588"/>
                    <a:gd name="T32" fmla="*/ 445 w 588"/>
                    <a:gd name="T33" fmla="*/ 231 h 588"/>
                    <a:gd name="T34" fmla="*/ 512 w 588"/>
                    <a:gd name="T35" fmla="*/ 193 h 588"/>
                    <a:gd name="T36" fmla="*/ 294 w 588"/>
                    <a:gd name="T37" fmla="*/ 534 h 588"/>
                    <a:gd name="T38" fmla="*/ 483 w 588"/>
                    <a:gd name="T39" fmla="*/ 146 h 588"/>
                    <a:gd name="T40" fmla="*/ 434 w 588"/>
                    <a:gd name="T41" fmla="*/ 179 h 588"/>
                    <a:gd name="T42" fmla="*/ 394 w 588"/>
                    <a:gd name="T43" fmla="*/ 184 h 588"/>
                    <a:gd name="T44" fmla="*/ 398 w 588"/>
                    <a:gd name="T45" fmla="*/ 277 h 588"/>
                    <a:gd name="T46" fmla="*/ 430 w 588"/>
                    <a:gd name="T47" fmla="*/ 283 h 588"/>
                    <a:gd name="T48" fmla="*/ 407 w 588"/>
                    <a:gd name="T49" fmla="*/ 308 h 588"/>
                    <a:gd name="T50" fmla="*/ 383 w 588"/>
                    <a:gd name="T51" fmla="*/ 371 h 588"/>
                    <a:gd name="T52" fmla="*/ 351 w 588"/>
                    <a:gd name="T53" fmla="*/ 405 h 588"/>
                    <a:gd name="T54" fmla="*/ 343 w 588"/>
                    <a:gd name="T55" fmla="*/ 436 h 588"/>
                    <a:gd name="T56" fmla="*/ 291 w 588"/>
                    <a:gd name="T57" fmla="*/ 419 h 588"/>
                    <a:gd name="T58" fmla="*/ 294 w 588"/>
                    <a:gd name="T59" fmla="*/ 392 h 588"/>
                    <a:gd name="T60" fmla="*/ 282 w 588"/>
                    <a:gd name="T61" fmla="*/ 336 h 588"/>
                    <a:gd name="T62" fmla="*/ 257 w 588"/>
                    <a:gd name="T63" fmla="*/ 298 h 588"/>
                    <a:gd name="T64" fmla="*/ 220 w 588"/>
                    <a:gd name="T65" fmla="*/ 285 h 588"/>
                    <a:gd name="T66" fmla="*/ 193 w 588"/>
                    <a:gd name="T67" fmla="*/ 291 h 588"/>
                    <a:gd name="T68" fmla="*/ 175 w 588"/>
                    <a:gd name="T69" fmla="*/ 263 h 588"/>
                    <a:gd name="T70" fmla="*/ 241 w 588"/>
                    <a:gd name="T71" fmla="*/ 180 h 588"/>
                    <a:gd name="T72" fmla="*/ 268 w 588"/>
                    <a:gd name="T73" fmla="*/ 194 h 588"/>
                    <a:gd name="T74" fmla="*/ 380 w 588"/>
                    <a:gd name="T75" fmla="*/ 145 h 588"/>
                    <a:gd name="T76" fmla="*/ 325 w 588"/>
                    <a:gd name="T77" fmla="*/ 89 h 588"/>
                    <a:gd name="T78" fmla="*/ 320 w 588"/>
                    <a:gd name="T79" fmla="*/ 86 h 588"/>
                    <a:gd name="T80" fmla="*/ 483 w 588"/>
                    <a:gd name="T81" fmla="*/ 146 h 588"/>
                    <a:gd name="T82" fmla="*/ 540 w 588"/>
                    <a:gd name="T83" fmla="*/ 134 h 588"/>
                    <a:gd name="T84" fmla="*/ 294 w 588"/>
                    <a:gd name="T85" fmla="*/ 0 h 588"/>
                    <a:gd name="T86" fmla="*/ 294 w 588"/>
                    <a:gd name="T87" fmla="*/ 588 h 588"/>
                    <a:gd name="T88" fmla="*/ 540 w 588"/>
                    <a:gd name="T89" fmla="*/ 134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8" h="588">
                      <a:moveTo>
                        <a:pt x="294" y="534"/>
                      </a:moveTo>
                      <a:lnTo>
                        <a:pt x="294" y="534"/>
                      </a:lnTo>
                      <a:cubicBezTo>
                        <a:pt x="161" y="534"/>
                        <a:pt x="53" y="427"/>
                        <a:pt x="53" y="294"/>
                      </a:cubicBezTo>
                      <a:cubicBezTo>
                        <a:pt x="53" y="168"/>
                        <a:pt x="151" y="64"/>
                        <a:pt x="275" y="54"/>
                      </a:cubicBezTo>
                      <a:cubicBezTo>
                        <a:pt x="269" y="65"/>
                        <a:pt x="266" y="76"/>
                        <a:pt x="266" y="86"/>
                      </a:cubicBezTo>
                      <a:cubicBezTo>
                        <a:pt x="266" y="112"/>
                        <a:pt x="278" y="131"/>
                        <a:pt x="299" y="139"/>
                      </a:cubicBezTo>
                      <a:cubicBezTo>
                        <a:pt x="308" y="142"/>
                        <a:pt x="316" y="142"/>
                        <a:pt x="322" y="143"/>
                      </a:cubicBezTo>
                      <a:cubicBezTo>
                        <a:pt x="323" y="143"/>
                        <a:pt x="325" y="143"/>
                        <a:pt x="327" y="143"/>
                      </a:cubicBezTo>
                      <a:cubicBezTo>
                        <a:pt x="326" y="146"/>
                        <a:pt x="324" y="151"/>
                        <a:pt x="322" y="153"/>
                      </a:cubicBezTo>
                      <a:cubicBezTo>
                        <a:pt x="317" y="156"/>
                        <a:pt x="305" y="154"/>
                        <a:pt x="296" y="148"/>
                      </a:cubicBezTo>
                      <a:cubicBezTo>
                        <a:pt x="293" y="147"/>
                        <a:pt x="291" y="145"/>
                        <a:pt x="289" y="144"/>
                      </a:cubicBezTo>
                      <a:cubicBezTo>
                        <a:pt x="278" y="137"/>
                        <a:pt x="264" y="128"/>
                        <a:pt x="243" y="127"/>
                      </a:cubicBezTo>
                      <a:cubicBezTo>
                        <a:pt x="228" y="126"/>
                        <a:pt x="213" y="129"/>
                        <a:pt x="196" y="136"/>
                      </a:cubicBezTo>
                      <a:cubicBezTo>
                        <a:pt x="149" y="156"/>
                        <a:pt x="117" y="213"/>
                        <a:pt x="122" y="268"/>
                      </a:cubicBezTo>
                      <a:cubicBezTo>
                        <a:pt x="127" y="314"/>
                        <a:pt x="155" y="344"/>
                        <a:pt x="193" y="344"/>
                      </a:cubicBezTo>
                      <a:lnTo>
                        <a:pt x="193" y="344"/>
                      </a:lnTo>
                      <a:cubicBezTo>
                        <a:pt x="203" y="344"/>
                        <a:pt x="213" y="342"/>
                        <a:pt x="221" y="340"/>
                      </a:cubicBezTo>
                      <a:cubicBezTo>
                        <a:pt x="224" y="344"/>
                        <a:pt x="226" y="348"/>
                        <a:pt x="228" y="353"/>
                      </a:cubicBezTo>
                      <a:cubicBezTo>
                        <a:pt x="232" y="362"/>
                        <a:pt x="238" y="368"/>
                        <a:pt x="244" y="374"/>
                      </a:cubicBezTo>
                      <a:cubicBezTo>
                        <a:pt x="238" y="388"/>
                        <a:pt x="230" y="410"/>
                        <a:pt x="240" y="435"/>
                      </a:cubicBezTo>
                      <a:lnTo>
                        <a:pt x="242" y="440"/>
                      </a:lnTo>
                      <a:cubicBezTo>
                        <a:pt x="252" y="464"/>
                        <a:pt x="269" y="503"/>
                        <a:pt x="311" y="503"/>
                      </a:cubicBezTo>
                      <a:cubicBezTo>
                        <a:pt x="340" y="503"/>
                        <a:pt x="379" y="487"/>
                        <a:pt x="392" y="458"/>
                      </a:cubicBezTo>
                      <a:cubicBezTo>
                        <a:pt x="397" y="446"/>
                        <a:pt x="399" y="438"/>
                        <a:pt x="400" y="431"/>
                      </a:cubicBezTo>
                      <a:cubicBezTo>
                        <a:pt x="400" y="429"/>
                        <a:pt x="401" y="427"/>
                        <a:pt x="401" y="425"/>
                      </a:cubicBezTo>
                      <a:cubicBezTo>
                        <a:pt x="402" y="424"/>
                        <a:pt x="404" y="424"/>
                        <a:pt x="405" y="424"/>
                      </a:cubicBezTo>
                      <a:cubicBezTo>
                        <a:pt x="413" y="420"/>
                        <a:pt x="425" y="416"/>
                        <a:pt x="433" y="405"/>
                      </a:cubicBezTo>
                      <a:cubicBezTo>
                        <a:pt x="448" y="385"/>
                        <a:pt x="441" y="366"/>
                        <a:pt x="435" y="355"/>
                      </a:cubicBezTo>
                      <a:cubicBezTo>
                        <a:pt x="437" y="353"/>
                        <a:pt x="438" y="352"/>
                        <a:pt x="439" y="351"/>
                      </a:cubicBezTo>
                      <a:cubicBezTo>
                        <a:pt x="441" y="349"/>
                        <a:pt x="443" y="348"/>
                        <a:pt x="444" y="346"/>
                      </a:cubicBezTo>
                      <a:lnTo>
                        <a:pt x="447" y="344"/>
                      </a:lnTo>
                      <a:cubicBezTo>
                        <a:pt x="466" y="326"/>
                        <a:pt x="489" y="302"/>
                        <a:pt x="483" y="272"/>
                      </a:cubicBezTo>
                      <a:cubicBezTo>
                        <a:pt x="479" y="255"/>
                        <a:pt x="468" y="241"/>
                        <a:pt x="453" y="234"/>
                      </a:cubicBezTo>
                      <a:cubicBezTo>
                        <a:pt x="450" y="233"/>
                        <a:pt x="448" y="232"/>
                        <a:pt x="445" y="231"/>
                      </a:cubicBezTo>
                      <a:cubicBezTo>
                        <a:pt x="456" y="230"/>
                        <a:pt x="470" y="226"/>
                        <a:pt x="483" y="218"/>
                      </a:cubicBezTo>
                      <a:cubicBezTo>
                        <a:pt x="492" y="212"/>
                        <a:pt x="502" y="203"/>
                        <a:pt x="512" y="193"/>
                      </a:cubicBezTo>
                      <a:cubicBezTo>
                        <a:pt x="526" y="224"/>
                        <a:pt x="534" y="258"/>
                        <a:pt x="534" y="294"/>
                      </a:cubicBezTo>
                      <a:cubicBezTo>
                        <a:pt x="534" y="427"/>
                        <a:pt x="426" y="534"/>
                        <a:pt x="294" y="534"/>
                      </a:cubicBezTo>
                      <a:close/>
                      <a:moveTo>
                        <a:pt x="483" y="146"/>
                      </a:moveTo>
                      <a:lnTo>
                        <a:pt x="483" y="146"/>
                      </a:lnTo>
                      <a:cubicBezTo>
                        <a:pt x="474" y="156"/>
                        <a:pt x="462" y="168"/>
                        <a:pt x="453" y="173"/>
                      </a:cubicBezTo>
                      <a:cubicBezTo>
                        <a:pt x="449" y="176"/>
                        <a:pt x="443" y="178"/>
                        <a:pt x="434" y="179"/>
                      </a:cubicBezTo>
                      <a:cubicBezTo>
                        <a:pt x="431" y="180"/>
                        <a:pt x="428" y="179"/>
                        <a:pt x="425" y="179"/>
                      </a:cubicBezTo>
                      <a:cubicBezTo>
                        <a:pt x="416" y="179"/>
                        <a:pt x="405" y="179"/>
                        <a:pt x="394" y="184"/>
                      </a:cubicBezTo>
                      <a:cubicBezTo>
                        <a:pt x="377" y="191"/>
                        <a:pt x="365" y="208"/>
                        <a:pt x="364" y="227"/>
                      </a:cubicBezTo>
                      <a:cubicBezTo>
                        <a:pt x="362" y="249"/>
                        <a:pt x="376" y="268"/>
                        <a:pt x="398" y="277"/>
                      </a:cubicBezTo>
                      <a:cubicBezTo>
                        <a:pt x="407" y="280"/>
                        <a:pt x="415" y="281"/>
                        <a:pt x="422" y="282"/>
                      </a:cubicBezTo>
                      <a:cubicBezTo>
                        <a:pt x="425" y="282"/>
                        <a:pt x="428" y="282"/>
                        <a:pt x="430" y="283"/>
                      </a:cubicBezTo>
                      <a:cubicBezTo>
                        <a:pt x="427" y="288"/>
                        <a:pt x="416" y="300"/>
                        <a:pt x="409" y="306"/>
                      </a:cubicBezTo>
                      <a:lnTo>
                        <a:pt x="407" y="308"/>
                      </a:lnTo>
                      <a:cubicBezTo>
                        <a:pt x="406" y="309"/>
                        <a:pt x="405" y="310"/>
                        <a:pt x="404" y="311"/>
                      </a:cubicBezTo>
                      <a:cubicBezTo>
                        <a:pt x="394" y="320"/>
                        <a:pt x="368" y="344"/>
                        <a:pt x="383" y="371"/>
                      </a:cubicBezTo>
                      <a:cubicBezTo>
                        <a:pt x="383" y="372"/>
                        <a:pt x="384" y="373"/>
                        <a:pt x="385" y="374"/>
                      </a:cubicBezTo>
                      <a:cubicBezTo>
                        <a:pt x="374" y="378"/>
                        <a:pt x="357" y="385"/>
                        <a:pt x="351" y="405"/>
                      </a:cubicBezTo>
                      <a:cubicBezTo>
                        <a:pt x="349" y="412"/>
                        <a:pt x="348" y="417"/>
                        <a:pt x="348" y="421"/>
                      </a:cubicBezTo>
                      <a:cubicBezTo>
                        <a:pt x="346" y="427"/>
                        <a:pt x="346" y="430"/>
                        <a:pt x="343" y="436"/>
                      </a:cubicBezTo>
                      <a:cubicBezTo>
                        <a:pt x="341" y="442"/>
                        <a:pt x="325" y="450"/>
                        <a:pt x="311" y="450"/>
                      </a:cubicBezTo>
                      <a:cubicBezTo>
                        <a:pt x="305" y="450"/>
                        <a:pt x="296" y="429"/>
                        <a:pt x="291" y="419"/>
                      </a:cubicBezTo>
                      <a:lnTo>
                        <a:pt x="289" y="414"/>
                      </a:lnTo>
                      <a:cubicBezTo>
                        <a:pt x="287" y="409"/>
                        <a:pt x="290" y="402"/>
                        <a:pt x="294" y="392"/>
                      </a:cubicBezTo>
                      <a:cubicBezTo>
                        <a:pt x="299" y="383"/>
                        <a:pt x="302" y="377"/>
                        <a:pt x="301" y="369"/>
                      </a:cubicBezTo>
                      <a:cubicBezTo>
                        <a:pt x="301" y="354"/>
                        <a:pt x="290" y="344"/>
                        <a:pt x="282" y="336"/>
                      </a:cubicBezTo>
                      <a:cubicBezTo>
                        <a:pt x="280" y="334"/>
                        <a:pt x="277" y="332"/>
                        <a:pt x="276" y="330"/>
                      </a:cubicBezTo>
                      <a:cubicBezTo>
                        <a:pt x="271" y="320"/>
                        <a:pt x="266" y="309"/>
                        <a:pt x="257" y="298"/>
                      </a:cubicBezTo>
                      <a:cubicBezTo>
                        <a:pt x="255" y="295"/>
                        <a:pt x="249" y="288"/>
                        <a:pt x="239" y="285"/>
                      </a:cubicBezTo>
                      <a:cubicBezTo>
                        <a:pt x="231" y="283"/>
                        <a:pt x="223" y="284"/>
                        <a:pt x="220" y="285"/>
                      </a:cubicBezTo>
                      <a:lnTo>
                        <a:pt x="214" y="287"/>
                      </a:lnTo>
                      <a:cubicBezTo>
                        <a:pt x="206" y="289"/>
                        <a:pt x="199" y="291"/>
                        <a:pt x="193" y="291"/>
                      </a:cubicBezTo>
                      <a:lnTo>
                        <a:pt x="193" y="291"/>
                      </a:lnTo>
                      <a:cubicBezTo>
                        <a:pt x="178" y="291"/>
                        <a:pt x="176" y="266"/>
                        <a:pt x="175" y="263"/>
                      </a:cubicBezTo>
                      <a:cubicBezTo>
                        <a:pt x="172" y="231"/>
                        <a:pt x="191" y="196"/>
                        <a:pt x="217" y="186"/>
                      </a:cubicBezTo>
                      <a:cubicBezTo>
                        <a:pt x="226" y="182"/>
                        <a:pt x="234" y="180"/>
                        <a:pt x="241" y="180"/>
                      </a:cubicBezTo>
                      <a:cubicBezTo>
                        <a:pt x="247" y="180"/>
                        <a:pt x="250" y="182"/>
                        <a:pt x="259" y="189"/>
                      </a:cubicBezTo>
                      <a:cubicBezTo>
                        <a:pt x="262" y="190"/>
                        <a:pt x="265" y="192"/>
                        <a:pt x="268" y="194"/>
                      </a:cubicBezTo>
                      <a:cubicBezTo>
                        <a:pt x="289" y="207"/>
                        <a:pt x="324" y="216"/>
                        <a:pt x="351" y="197"/>
                      </a:cubicBezTo>
                      <a:cubicBezTo>
                        <a:pt x="368" y="186"/>
                        <a:pt x="379" y="166"/>
                        <a:pt x="380" y="145"/>
                      </a:cubicBezTo>
                      <a:cubicBezTo>
                        <a:pt x="381" y="127"/>
                        <a:pt x="374" y="111"/>
                        <a:pt x="361" y="101"/>
                      </a:cubicBezTo>
                      <a:cubicBezTo>
                        <a:pt x="348" y="91"/>
                        <a:pt x="334" y="90"/>
                        <a:pt x="325" y="89"/>
                      </a:cubicBezTo>
                      <a:cubicBezTo>
                        <a:pt x="324" y="89"/>
                        <a:pt x="321" y="89"/>
                        <a:pt x="320" y="89"/>
                      </a:cubicBezTo>
                      <a:cubicBezTo>
                        <a:pt x="320" y="88"/>
                        <a:pt x="320" y="87"/>
                        <a:pt x="320" y="86"/>
                      </a:cubicBezTo>
                      <a:cubicBezTo>
                        <a:pt x="320" y="81"/>
                        <a:pt x="325" y="71"/>
                        <a:pt x="340" y="58"/>
                      </a:cubicBezTo>
                      <a:cubicBezTo>
                        <a:pt x="398" y="69"/>
                        <a:pt x="448" y="101"/>
                        <a:pt x="483" y="146"/>
                      </a:cubicBezTo>
                      <a:close/>
                      <a:moveTo>
                        <a:pt x="540" y="134"/>
                      </a:moveTo>
                      <a:lnTo>
                        <a:pt x="540" y="134"/>
                      </a:lnTo>
                      <a:cubicBezTo>
                        <a:pt x="539" y="132"/>
                        <a:pt x="538" y="130"/>
                        <a:pt x="536" y="128"/>
                      </a:cubicBezTo>
                      <a:cubicBezTo>
                        <a:pt x="483" y="51"/>
                        <a:pt x="394" y="0"/>
                        <a:pt x="294" y="0"/>
                      </a:cubicBezTo>
                      <a:cubicBezTo>
                        <a:pt x="132" y="0"/>
                        <a:pt x="0" y="132"/>
                        <a:pt x="0" y="294"/>
                      </a:cubicBezTo>
                      <a:cubicBezTo>
                        <a:pt x="0" y="456"/>
                        <a:pt x="132" y="588"/>
                        <a:pt x="294" y="588"/>
                      </a:cubicBezTo>
                      <a:cubicBezTo>
                        <a:pt x="456" y="588"/>
                        <a:pt x="588" y="456"/>
                        <a:pt x="588" y="294"/>
                      </a:cubicBezTo>
                      <a:cubicBezTo>
                        <a:pt x="588" y="235"/>
                        <a:pt x="570" y="180"/>
                        <a:pt x="540" y="134"/>
                      </a:cubicBezTo>
                      <a:close/>
                    </a:path>
                  </a:pathLst>
                </a:custGeom>
                <a:solidFill>
                  <a:srgbClr val="9FD14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GB">
                    <a:solidFill>
                      <a:srgbClr val="000000"/>
                    </a:solidFill>
                    <a:latin typeface="Teva Sans" panose="020B0604030202020203" pitchFamily="34" charset="-18"/>
                  </a:endParaRPr>
                </a:p>
              </p:txBody>
            </p:sp>
            <p:sp>
              <p:nvSpPr>
                <p:cNvPr id="19" name="Freeform 51">
                  <a:extLst>
                    <a:ext uri="{FF2B5EF4-FFF2-40B4-BE49-F238E27FC236}">
                      <a16:creationId xmlns:a16="http://schemas.microsoft.com/office/drawing/2014/main" id="{E438DE04-510D-2978-A2C1-1307328AC060}"/>
                    </a:ext>
                  </a:extLst>
                </p:cNvPr>
                <p:cNvSpPr>
                  <a:spLocks noEditPoints="1"/>
                </p:cNvSpPr>
                <p:nvPr/>
              </p:nvSpPr>
              <p:spPr bwMode="auto">
                <a:xfrm>
                  <a:off x="2165737" y="740458"/>
                  <a:ext cx="337146" cy="369038"/>
                </a:xfrm>
                <a:custGeom>
                  <a:avLst/>
                  <a:gdLst>
                    <a:gd name="T0" fmla="*/ 414 w 492"/>
                    <a:gd name="T1" fmla="*/ 486 h 540"/>
                    <a:gd name="T2" fmla="*/ 414 w 492"/>
                    <a:gd name="T3" fmla="*/ 486 h 540"/>
                    <a:gd name="T4" fmla="*/ 412 w 492"/>
                    <a:gd name="T5" fmla="*/ 487 h 540"/>
                    <a:gd name="T6" fmla="*/ 409 w 492"/>
                    <a:gd name="T7" fmla="*/ 486 h 540"/>
                    <a:gd name="T8" fmla="*/ 307 w 492"/>
                    <a:gd name="T9" fmla="*/ 486 h 540"/>
                    <a:gd name="T10" fmla="*/ 264 w 492"/>
                    <a:gd name="T11" fmla="*/ 486 h 540"/>
                    <a:gd name="T12" fmla="*/ 82 w 492"/>
                    <a:gd name="T13" fmla="*/ 486 h 540"/>
                    <a:gd name="T14" fmla="*/ 80 w 492"/>
                    <a:gd name="T15" fmla="*/ 487 h 540"/>
                    <a:gd name="T16" fmla="*/ 78 w 492"/>
                    <a:gd name="T17" fmla="*/ 486 h 540"/>
                    <a:gd name="T18" fmla="*/ 54 w 492"/>
                    <a:gd name="T19" fmla="*/ 460 h 540"/>
                    <a:gd name="T20" fmla="*/ 56 w 492"/>
                    <a:gd name="T21" fmla="*/ 448 h 540"/>
                    <a:gd name="T22" fmla="*/ 129 w 492"/>
                    <a:gd name="T23" fmla="*/ 326 h 540"/>
                    <a:gd name="T24" fmla="*/ 363 w 492"/>
                    <a:gd name="T25" fmla="*/ 326 h 540"/>
                    <a:gd name="T26" fmla="*/ 436 w 492"/>
                    <a:gd name="T27" fmla="*/ 448 h 540"/>
                    <a:gd name="T28" fmla="*/ 438 w 492"/>
                    <a:gd name="T29" fmla="*/ 460 h 540"/>
                    <a:gd name="T30" fmla="*/ 414 w 492"/>
                    <a:gd name="T31" fmla="*/ 486 h 540"/>
                    <a:gd name="T32" fmla="*/ 289 w 492"/>
                    <a:gd name="T33" fmla="*/ 54 h 540"/>
                    <a:gd name="T34" fmla="*/ 289 w 492"/>
                    <a:gd name="T35" fmla="*/ 54 h 540"/>
                    <a:gd name="T36" fmla="*/ 289 w 492"/>
                    <a:gd name="T37" fmla="*/ 191 h 540"/>
                    <a:gd name="T38" fmla="*/ 290 w 492"/>
                    <a:gd name="T39" fmla="*/ 193 h 540"/>
                    <a:gd name="T40" fmla="*/ 293 w 492"/>
                    <a:gd name="T41" fmla="*/ 208 h 540"/>
                    <a:gd name="T42" fmla="*/ 331 w 492"/>
                    <a:gd name="T43" fmla="*/ 272 h 540"/>
                    <a:gd name="T44" fmla="*/ 161 w 492"/>
                    <a:gd name="T45" fmla="*/ 272 h 540"/>
                    <a:gd name="T46" fmla="*/ 199 w 492"/>
                    <a:gd name="T47" fmla="*/ 208 h 540"/>
                    <a:gd name="T48" fmla="*/ 202 w 492"/>
                    <a:gd name="T49" fmla="*/ 193 h 540"/>
                    <a:gd name="T50" fmla="*/ 203 w 492"/>
                    <a:gd name="T51" fmla="*/ 191 h 540"/>
                    <a:gd name="T52" fmla="*/ 203 w 492"/>
                    <a:gd name="T53" fmla="*/ 54 h 540"/>
                    <a:gd name="T54" fmla="*/ 289 w 492"/>
                    <a:gd name="T55" fmla="*/ 54 h 540"/>
                    <a:gd name="T56" fmla="*/ 483 w 492"/>
                    <a:gd name="T57" fmla="*/ 424 h 540"/>
                    <a:gd name="T58" fmla="*/ 483 w 492"/>
                    <a:gd name="T59" fmla="*/ 424 h 540"/>
                    <a:gd name="T60" fmla="*/ 483 w 492"/>
                    <a:gd name="T61" fmla="*/ 423 h 540"/>
                    <a:gd name="T62" fmla="*/ 482 w 492"/>
                    <a:gd name="T63" fmla="*/ 422 h 540"/>
                    <a:gd name="T64" fmla="*/ 343 w 492"/>
                    <a:gd name="T65" fmla="*/ 187 h 540"/>
                    <a:gd name="T66" fmla="*/ 343 w 492"/>
                    <a:gd name="T67" fmla="*/ 54 h 540"/>
                    <a:gd name="T68" fmla="*/ 351 w 492"/>
                    <a:gd name="T69" fmla="*/ 54 h 540"/>
                    <a:gd name="T70" fmla="*/ 378 w 492"/>
                    <a:gd name="T71" fmla="*/ 27 h 540"/>
                    <a:gd name="T72" fmla="*/ 351 w 492"/>
                    <a:gd name="T73" fmla="*/ 0 h 540"/>
                    <a:gd name="T74" fmla="*/ 141 w 492"/>
                    <a:gd name="T75" fmla="*/ 0 h 540"/>
                    <a:gd name="T76" fmla="*/ 114 w 492"/>
                    <a:gd name="T77" fmla="*/ 27 h 540"/>
                    <a:gd name="T78" fmla="*/ 141 w 492"/>
                    <a:gd name="T79" fmla="*/ 54 h 540"/>
                    <a:gd name="T80" fmla="*/ 149 w 492"/>
                    <a:gd name="T81" fmla="*/ 54 h 540"/>
                    <a:gd name="T82" fmla="*/ 149 w 492"/>
                    <a:gd name="T83" fmla="*/ 187 h 540"/>
                    <a:gd name="T84" fmla="*/ 10 w 492"/>
                    <a:gd name="T85" fmla="*/ 422 h 540"/>
                    <a:gd name="T86" fmla="*/ 9 w 492"/>
                    <a:gd name="T87" fmla="*/ 423 h 540"/>
                    <a:gd name="T88" fmla="*/ 9 w 492"/>
                    <a:gd name="T89" fmla="*/ 424 h 540"/>
                    <a:gd name="T90" fmla="*/ 0 w 492"/>
                    <a:gd name="T91" fmla="*/ 460 h 540"/>
                    <a:gd name="T92" fmla="*/ 73 w 492"/>
                    <a:gd name="T93" fmla="*/ 539 h 540"/>
                    <a:gd name="T94" fmla="*/ 75 w 492"/>
                    <a:gd name="T95" fmla="*/ 539 h 540"/>
                    <a:gd name="T96" fmla="*/ 78 w 492"/>
                    <a:gd name="T97" fmla="*/ 539 h 540"/>
                    <a:gd name="T98" fmla="*/ 82 w 492"/>
                    <a:gd name="T99" fmla="*/ 540 h 540"/>
                    <a:gd name="T100" fmla="*/ 264 w 492"/>
                    <a:gd name="T101" fmla="*/ 540 h 540"/>
                    <a:gd name="T102" fmla="*/ 307 w 492"/>
                    <a:gd name="T103" fmla="*/ 540 h 540"/>
                    <a:gd name="T104" fmla="*/ 409 w 492"/>
                    <a:gd name="T105" fmla="*/ 540 h 540"/>
                    <a:gd name="T106" fmla="*/ 414 w 492"/>
                    <a:gd name="T107" fmla="*/ 539 h 540"/>
                    <a:gd name="T108" fmla="*/ 417 w 492"/>
                    <a:gd name="T109" fmla="*/ 539 h 540"/>
                    <a:gd name="T110" fmla="*/ 419 w 492"/>
                    <a:gd name="T111" fmla="*/ 539 h 540"/>
                    <a:gd name="T112" fmla="*/ 492 w 492"/>
                    <a:gd name="T113" fmla="*/ 460 h 540"/>
                    <a:gd name="T114" fmla="*/ 483 w 492"/>
                    <a:gd name="T115" fmla="*/ 42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2" h="540">
                      <a:moveTo>
                        <a:pt x="414" y="486"/>
                      </a:moveTo>
                      <a:lnTo>
                        <a:pt x="414" y="486"/>
                      </a:lnTo>
                      <a:cubicBezTo>
                        <a:pt x="413" y="486"/>
                        <a:pt x="413" y="487"/>
                        <a:pt x="412" y="487"/>
                      </a:cubicBezTo>
                      <a:cubicBezTo>
                        <a:pt x="411" y="487"/>
                        <a:pt x="410" y="486"/>
                        <a:pt x="409" y="486"/>
                      </a:cubicBezTo>
                      <a:lnTo>
                        <a:pt x="307" y="486"/>
                      </a:lnTo>
                      <a:lnTo>
                        <a:pt x="264" y="486"/>
                      </a:lnTo>
                      <a:lnTo>
                        <a:pt x="82" y="486"/>
                      </a:lnTo>
                      <a:cubicBezTo>
                        <a:pt x="82" y="486"/>
                        <a:pt x="81" y="487"/>
                        <a:pt x="80" y="487"/>
                      </a:cubicBezTo>
                      <a:cubicBezTo>
                        <a:pt x="79" y="487"/>
                        <a:pt x="78" y="486"/>
                        <a:pt x="78" y="486"/>
                      </a:cubicBezTo>
                      <a:cubicBezTo>
                        <a:pt x="64" y="485"/>
                        <a:pt x="54" y="474"/>
                        <a:pt x="54" y="460"/>
                      </a:cubicBezTo>
                      <a:cubicBezTo>
                        <a:pt x="54" y="456"/>
                        <a:pt x="55" y="452"/>
                        <a:pt x="56" y="448"/>
                      </a:cubicBezTo>
                      <a:lnTo>
                        <a:pt x="129" y="326"/>
                      </a:lnTo>
                      <a:lnTo>
                        <a:pt x="363" y="326"/>
                      </a:lnTo>
                      <a:lnTo>
                        <a:pt x="436" y="448"/>
                      </a:lnTo>
                      <a:cubicBezTo>
                        <a:pt x="437" y="452"/>
                        <a:pt x="438" y="456"/>
                        <a:pt x="438" y="460"/>
                      </a:cubicBezTo>
                      <a:cubicBezTo>
                        <a:pt x="438" y="474"/>
                        <a:pt x="428" y="485"/>
                        <a:pt x="414" y="486"/>
                      </a:cubicBezTo>
                      <a:close/>
                      <a:moveTo>
                        <a:pt x="289" y="54"/>
                      </a:moveTo>
                      <a:lnTo>
                        <a:pt x="289" y="54"/>
                      </a:lnTo>
                      <a:lnTo>
                        <a:pt x="289" y="191"/>
                      </a:lnTo>
                      <a:cubicBezTo>
                        <a:pt x="289" y="191"/>
                        <a:pt x="289" y="192"/>
                        <a:pt x="290" y="193"/>
                      </a:cubicBezTo>
                      <a:cubicBezTo>
                        <a:pt x="289" y="198"/>
                        <a:pt x="290" y="203"/>
                        <a:pt x="293" y="208"/>
                      </a:cubicBezTo>
                      <a:lnTo>
                        <a:pt x="331" y="272"/>
                      </a:lnTo>
                      <a:lnTo>
                        <a:pt x="161" y="272"/>
                      </a:lnTo>
                      <a:lnTo>
                        <a:pt x="199" y="208"/>
                      </a:lnTo>
                      <a:cubicBezTo>
                        <a:pt x="202" y="203"/>
                        <a:pt x="203" y="198"/>
                        <a:pt x="202" y="193"/>
                      </a:cubicBezTo>
                      <a:cubicBezTo>
                        <a:pt x="202" y="192"/>
                        <a:pt x="203" y="191"/>
                        <a:pt x="203" y="191"/>
                      </a:cubicBezTo>
                      <a:lnTo>
                        <a:pt x="203" y="54"/>
                      </a:lnTo>
                      <a:lnTo>
                        <a:pt x="289" y="54"/>
                      </a:lnTo>
                      <a:close/>
                      <a:moveTo>
                        <a:pt x="483" y="424"/>
                      </a:moveTo>
                      <a:lnTo>
                        <a:pt x="483" y="424"/>
                      </a:lnTo>
                      <a:cubicBezTo>
                        <a:pt x="483" y="423"/>
                        <a:pt x="483" y="423"/>
                        <a:pt x="483" y="423"/>
                      </a:cubicBezTo>
                      <a:cubicBezTo>
                        <a:pt x="482" y="423"/>
                        <a:pt x="482" y="422"/>
                        <a:pt x="482" y="422"/>
                      </a:cubicBezTo>
                      <a:lnTo>
                        <a:pt x="343" y="187"/>
                      </a:lnTo>
                      <a:lnTo>
                        <a:pt x="343" y="54"/>
                      </a:lnTo>
                      <a:lnTo>
                        <a:pt x="351" y="54"/>
                      </a:lnTo>
                      <a:cubicBezTo>
                        <a:pt x="366" y="54"/>
                        <a:pt x="378" y="42"/>
                        <a:pt x="378" y="27"/>
                      </a:cubicBezTo>
                      <a:cubicBezTo>
                        <a:pt x="378" y="12"/>
                        <a:pt x="366" y="0"/>
                        <a:pt x="351" y="0"/>
                      </a:cubicBezTo>
                      <a:lnTo>
                        <a:pt x="141" y="0"/>
                      </a:lnTo>
                      <a:cubicBezTo>
                        <a:pt x="126" y="0"/>
                        <a:pt x="114" y="12"/>
                        <a:pt x="114" y="27"/>
                      </a:cubicBezTo>
                      <a:cubicBezTo>
                        <a:pt x="114" y="42"/>
                        <a:pt x="126" y="54"/>
                        <a:pt x="141" y="54"/>
                      </a:cubicBezTo>
                      <a:lnTo>
                        <a:pt x="149" y="54"/>
                      </a:lnTo>
                      <a:lnTo>
                        <a:pt x="149" y="187"/>
                      </a:lnTo>
                      <a:lnTo>
                        <a:pt x="10" y="422"/>
                      </a:lnTo>
                      <a:cubicBezTo>
                        <a:pt x="10" y="422"/>
                        <a:pt x="10" y="423"/>
                        <a:pt x="9" y="423"/>
                      </a:cubicBezTo>
                      <a:cubicBezTo>
                        <a:pt x="9" y="423"/>
                        <a:pt x="9" y="423"/>
                        <a:pt x="9" y="424"/>
                      </a:cubicBezTo>
                      <a:cubicBezTo>
                        <a:pt x="3" y="435"/>
                        <a:pt x="0" y="447"/>
                        <a:pt x="0" y="460"/>
                      </a:cubicBezTo>
                      <a:cubicBezTo>
                        <a:pt x="0" y="501"/>
                        <a:pt x="31" y="536"/>
                        <a:pt x="73" y="539"/>
                      </a:cubicBezTo>
                      <a:cubicBezTo>
                        <a:pt x="74" y="539"/>
                        <a:pt x="74" y="539"/>
                        <a:pt x="75" y="539"/>
                      </a:cubicBezTo>
                      <a:cubicBezTo>
                        <a:pt x="76" y="539"/>
                        <a:pt x="77" y="539"/>
                        <a:pt x="78" y="539"/>
                      </a:cubicBezTo>
                      <a:cubicBezTo>
                        <a:pt x="79" y="540"/>
                        <a:pt x="81" y="540"/>
                        <a:pt x="82" y="540"/>
                      </a:cubicBezTo>
                      <a:lnTo>
                        <a:pt x="264" y="540"/>
                      </a:lnTo>
                      <a:lnTo>
                        <a:pt x="307" y="540"/>
                      </a:lnTo>
                      <a:lnTo>
                        <a:pt x="409" y="540"/>
                      </a:lnTo>
                      <a:cubicBezTo>
                        <a:pt x="411" y="540"/>
                        <a:pt x="413" y="540"/>
                        <a:pt x="414" y="539"/>
                      </a:cubicBezTo>
                      <a:cubicBezTo>
                        <a:pt x="415" y="539"/>
                        <a:pt x="416" y="539"/>
                        <a:pt x="417" y="539"/>
                      </a:cubicBezTo>
                      <a:cubicBezTo>
                        <a:pt x="417" y="539"/>
                        <a:pt x="418" y="539"/>
                        <a:pt x="419" y="539"/>
                      </a:cubicBezTo>
                      <a:cubicBezTo>
                        <a:pt x="460" y="536"/>
                        <a:pt x="492" y="501"/>
                        <a:pt x="492" y="460"/>
                      </a:cubicBezTo>
                      <a:cubicBezTo>
                        <a:pt x="492" y="447"/>
                        <a:pt x="489" y="435"/>
                        <a:pt x="483" y="424"/>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GB" dirty="0">
                    <a:solidFill>
                      <a:srgbClr val="000000"/>
                    </a:solidFill>
                    <a:latin typeface="Teva Sans" panose="020B0604030202020203" pitchFamily="34" charset="-18"/>
                  </a:endParaRPr>
                </a:p>
              </p:txBody>
            </p:sp>
          </p:grpSp>
        </p:grpSp>
      </p:grpSp>
      <p:sp>
        <p:nvSpPr>
          <p:cNvPr id="20" name="2019 revenues">
            <a:extLst>
              <a:ext uri="{FF2B5EF4-FFF2-40B4-BE49-F238E27FC236}">
                <a16:creationId xmlns:a16="http://schemas.microsoft.com/office/drawing/2014/main" id="{B2005F90-ADC0-6022-2B05-7289861267E4}"/>
              </a:ext>
            </a:extLst>
          </p:cNvPr>
          <p:cNvSpPr txBox="1"/>
          <p:nvPr/>
        </p:nvSpPr>
        <p:spPr>
          <a:xfrm>
            <a:off x="4008647" y="4618382"/>
            <a:ext cx="4174706" cy="1231106"/>
          </a:xfrm>
          <a:prstGeom prst="rect">
            <a:avLst/>
          </a:prstGeom>
          <a:noFill/>
        </p:spPr>
        <p:txBody>
          <a:bodyPr wrap="square" lIns="0" tIns="0" rIns="0" bIns="0" rtlCol="0">
            <a:spAutoFit/>
          </a:bodyPr>
          <a:lstStyle/>
          <a:p>
            <a:pPr algn="ctr"/>
            <a:r>
              <a:rPr lang="hr-HR" sz="2000" dirty="0">
                <a:solidFill>
                  <a:srgbClr val="9FD142"/>
                </a:solidFill>
                <a:latin typeface="Teva Sans" panose="020B0604030202020203" pitchFamily="34" charset="-18"/>
              </a:rPr>
              <a:t>Snažan </a:t>
            </a:r>
            <a:r>
              <a:rPr lang="en-US" sz="2000" dirty="0">
                <a:solidFill>
                  <a:srgbClr val="9FD142"/>
                </a:solidFill>
                <a:latin typeface="Teva Sans" panose="020B0604030202020203" pitchFamily="34" charset="-18"/>
              </a:rPr>
              <a:t>portfolio </a:t>
            </a:r>
            <a:r>
              <a:rPr lang="hr-HR" sz="2000" dirty="0">
                <a:solidFill>
                  <a:srgbClr val="9FD142"/>
                </a:solidFill>
                <a:latin typeface="Teva Sans" panose="020B0604030202020203" pitchFamily="34" charset="-18"/>
              </a:rPr>
              <a:t>generičkih, inovativnih i biosličnih terapija </a:t>
            </a:r>
            <a:r>
              <a:rPr lang="hr-HR" sz="2000" dirty="0">
                <a:solidFill>
                  <a:schemeClr val="bg2"/>
                </a:solidFill>
                <a:latin typeface="Teva Sans" panose="020B0604030202020203" pitchFamily="34" charset="-18"/>
              </a:rPr>
              <a:t>uz jak OTC i API segment</a:t>
            </a:r>
            <a:br>
              <a:rPr lang="en-US" sz="2000" dirty="0">
                <a:solidFill>
                  <a:schemeClr val="bg1"/>
                </a:solidFill>
                <a:latin typeface="Teva Sans" panose="020B0604030202020203" pitchFamily="34" charset="-18"/>
              </a:rPr>
            </a:br>
            <a:endParaRPr lang="en-US" sz="2000" dirty="0">
              <a:solidFill>
                <a:schemeClr val="bg1"/>
              </a:solidFill>
              <a:latin typeface="Teva Sans" panose="020B0604030202020203" pitchFamily="34" charset="-18"/>
              <a:cs typeface="Arial" panose="020B0604020202020204" pitchFamily="34" charset="0"/>
            </a:endParaRPr>
          </a:p>
        </p:txBody>
      </p:sp>
      <p:grpSp>
        <p:nvGrpSpPr>
          <p:cNvPr id="21" name="Group 20">
            <a:extLst>
              <a:ext uri="{FF2B5EF4-FFF2-40B4-BE49-F238E27FC236}">
                <a16:creationId xmlns:a16="http://schemas.microsoft.com/office/drawing/2014/main" id="{2A9A964A-56F1-CFAC-A0CA-871E03F38C30}"/>
              </a:ext>
            </a:extLst>
          </p:cNvPr>
          <p:cNvGrpSpPr/>
          <p:nvPr/>
        </p:nvGrpSpPr>
        <p:grpSpPr>
          <a:xfrm>
            <a:off x="5764155" y="3580535"/>
            <a:ext cx="701152" cy="710229"/>
            <a:chOff x="5783531" y="4600169"/>
            <a:chExt cx="701152" cy="710229"/>
          </a:xfrm>
        </p:grpSpPr>
        <p:sp>
          <p:nvSpPr>
            <p:cNvPr id="22" name="Freeform 16">
              <a:extLst>
                <a:ext uri="{FF2B5EF4-FFF2-40B4-BE49-F238E27FC236}">
                  <a16:creationId xmlns:a16="http://schemas.microsoft.com/office/drawing/2014/main" id="{AF48C9F1-2D3F-BF4F-FF0F-68BDC2946495}"/>
                </a:ext>
              </a:extLst>
            </p:cNvPr>
            <p:cNvSpPr>
              <a:spLocks noEditPoints="1"/>
            </p:cNvSpPr>
            <p:nvPr/>
          </p:nvSpPr>
          <p:spPr bwMode="auto">
            <a:xfrm>
              <a:off x="6219191" y="4823048"/>
              <a:ext cx="115725" cy="217834"/>
            </a:xfrm>
            <a:custGeom>
              <a:avLst/>
              <a:gdLst>
                <a:gd name="T0" fmla="*/ 62 w 84"/>
                <a:gd name="T1" fmla="*/ 115 h 158"/>
                <a:gd name="T2" fmla="*/ 62 w 84"/>
                <a:gd name="T3" fmla="*/ 115 h 158"/>
                <a:gd name="T4" fmla="*/ 55 w 84"/>
                <a:gd name="T5" fmla="*/ 115 h 158"/>
                <a:gd name="T6" fmla="*/ 55 w 84"/>
                <a:gd name="T7" fmla="*/ 122 h 158"/>
                <a:gd name="T8" fmla="*/ 42 w 84"/>
                <a:gd name="T9" fmla="*/ 135 h 158"/>
                <a:gd name="T10" fmla="*/ 28 w 84"/>
                <a:gd name="T11" fmla="*/ 122 h 158"/>
                <a:gd name="T12" fmla="*/ 28 w 84"/>
                <a:gd name="T13" fmla="*/ 115 h 158"/>
                <a:gd name="T14" fmla="*/ 22 w 84"/>
                <a:gd name="T15" fmla="*/ 115 h 158"/>
                <a:gd name="T16" fmla="*/ 8 w 84"/>
                <a:gd name="T17" fmla="*/ 102 h 158"/>
                <a:gd name="T18" fmla="*/ 22 w 84"/>
                <a:gd name="T19" fmla="*/ 88 h 158"/>
                <a:gd name="T20" fmla="*/ 28 w 84"/>
                <a:gd name="T21" fmla="*/ 88 h 158"/>
                <a:gd name="T22" fmla="*/ 28 w 84"/>
                <a:gd name="T23" fmla="*/ 81 h 158"/>
                <a:gd name="T24" fmla="*/ 42 w 84"/>
                <a:gd name="T25" fmla="*/ 68 h 158"/>
                <a:gd name="T26" fmla="*/ 55 w 84"/>
                <a:gd name="T27" fmla="*/ 81 h 158"/>
                <a:gd name="T28" fmla="*/ 55 w 84"/>
                <a:gd name="T29" fmla="*/ 88 h 158"/>
                <a:gd name="T30" fmla="*/ 62 w 84"/>
                <a:gd name="T31" fmla="*/ 88 h 158"/>
                <a:gd name="T32" fmla="*/ 75 w 84"/>
                <a:gd name="T33" fmla="*/ 102 h 158"/>
                <a:gd name="T34" fmla="*/ 62 w 84"/>
                <a:gd name="T35" fmla="*/ 115 h 158"/>
                <a:gd name="T36" fmla="*/ 67 w 84"/>
                <a:gd name="T37" fmla="*/ 47 h 158"/>
                <a:gd name="T38" fmla="*/ 67 w 84"/>
                <a:gd name="T39" fmla="*/ 47 h 158"/>
                <a:gd name="T40" fmla="*/ 57 w 84"/>
                <a:gd name="T41" fmla="*/ 33 h 158"/>
                <a:gd name="T42" fmla="*/ 57 w 84"/>
                <a:gd name="T43" fmla="*/ 0 h 158"/>
                <a:gd name="T44" fmla="*/ 27 w 84"/>
                <a:gd name="T45" fmla="*/ 0 h 158"/>
                <a:gd name="T46" fmla="*/ 27 w 84"/>
                <a:gd name="T47" fmla="*/ 33 h 158"/>
                <a:gd name="T48" fmla="*/ 16 w 84"/>
                <a:gd name="T49" fmla="*/ 47 h 158"/>
                <a:gd name="T50" fmla="*/ 0 w 84"/>
                <a:gd name="T51" fmla="*/ 72 h 158"/>
                <a:gd name="T52" fmla="*/ 0 w 84"/>
                <a:gd name="T53" fmla="*/ 158 h 158"/>
                <a:gd name="T54" fmla="*/ 84 w 84"/>
                <a:gd name="T55" fmla="*/ 158 h 158"/>
                <a:gd name="T56" fmla="*/ 84 w 84"/>
                <a:gd name="T57" fmla="*/ 72 h 158"/>
                <a:gd name="T58" fmla="*/ 67 w 84"/>
                <a:gd name="T59" fmla="*/ 4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158">
                  <a:moveTo>
                    <a:pt x="62" y="115"/>
                  </a:moveTo>
                  <a:lnTo>
                    <a:pt x="62" y="115"/>
                  </a:lnTo>
                  <a:lnTo>
                    <a:pt x="55" y="115"/>
                  </a:lnTo>
                  <a:lnTo>
                    <a:pt x="55" y="122"/>
                  </a:lnTo>
                  <a:cubicBezTo>
                    <a:pt x="55" y="129"/>
                    <a:pt x="49" y="135"/>
                    <a:pt x="42" y="135"/>
                  </a:cubicBezTo>
                  <a:cubicBezTo>
                    <a:pt x="34" y="135"/>
                    <a:pt x="28" y="129"/>
                    <a:pt x="28" y="122"/>
                  </a:cubicBezTo>
                  <a:lnTo>
                    <a:pt x="28" y="115"/>
                  </a:lnTo>
                  <a:lnTo>
                    <a:pt x="22" y="115"/>
                  </a:lnTo>
                  <a:cubicBezTo>
                    <a:pt x="14" y="115"/>
                    <a:pt x="8" y="109"/>
                    <a:pt x="8" y="102"/>
                  </a:cubicBezTo>
                  <a:cubicBezTo>
                    <a:pt x="8" y="94"/>
                    <a:pt x="14" y="88"/>
                    <a:pt x="22" y="88"/>
                  </a:cubicBezTo>
                  <a:lnTo>
                    <a:pt x="28" y="88"/>
                  </a:lnTo>
                  <a:lnTo>
                    <a:pt x="28" y="81"/>
                  </a:lnTo>
                  <a:cubicBezTo>
                    <a:pt x="28" y="74"/>
                    <a:pt x="34" y="68"/>
                    <a:pt x="42" y="68"/>
                  </a:cubicBezTo>
                  <a:cubicBezTo>
                    <a:pt x="49" y="68"/>
                    <a:pt x="55" y="74"/>
                    <a:pt x="55" y="81"/>
                  </a:cubicBezTo>
                  <a:lnTo>
                    <a:pt x="55" y="88"/>
                  </a:lnTo>
                  <a:lnTo>
                    <a:pt x="62" y="88"/>
                  </a:lnTo>
                  <a:cubicBezTo>
                    <a:pt x="69" y="88"/>
                    <a:pt x="75" y="94"/>
                    <a:pt x="75" y="102"/>
                  </a:cubicBezTo>
                  <a:cubicBezTo>
                    <a:pt x="75" y="109"/>
                    <a:pt x="69" y="115"/>
                    <a:pt x="62" y="115"/>
                  </a:cubicBezTo>
                  <a:close/>
                  <a:moveTo>
                    <a:pt x="67" y="47"/>
                  </a:moveTo>
                  <a:lnTo>
                    <a:pt x="67" y="47"/>
                  </a:lnTo>
                  <a:cubicBezTo>
                    <a:pt x="61" y="45"/>
                    <a:pt x="57" y="40"/>
                    <a:pt x="57" y="33"/>
                  </a:cubicBezTo>
                  <a:lnTo>
                    <a:pt x="57" y="0"/>
                  </a:lnTo>
                  <a:lnTo>
                    <a:pt x="27" y="0"/>
                  </a:lnTo>
                  <a:lnTo>
                    <a:pt x="27" y="33"/>
                  </a:lnTo>
                  <a:cubicBezTo>
                    <a:pt x="27" y="40"/>
                    <a:pt x="22" y="45"/>
                    <a:pt x="16" y="47"/>
                  </a:cubicBezTo>
                  <a:cubicBezTo>
                    <a:pt x="14" y="48"/>
                    <a:pt x="0" y="53"/>
                    <a:pt x="0" y="72"/>
                  </a:cubicBezTo>
                  <a:lnTo>
                    <a:pt x="0" y="158"/>
                  </a:lnTo>
                  <a:lnTo>
                    <a:pt x="84" y="158"/>
                  </a:lnTo>
                  <a:lnTo>
                    <a:pt x="84" y="72"/>
                  </a:lnTo>
                  <a:cubicBezTo>
                    <a:pt x="84" y="53"/>
                    <a:pt x="69" y="48"/>
                    <a:pt x="67" y="47"/>
                  </a:cubicBezTo>
                  <a:close/>
                </a:path>
              </a:pathLst>
            </a:custGeom>
            <a:solidFill>
              <a:srgbClr val="9FD14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GB">
                <a:solidFill>
                  <a:srgbClr val="000000"/>
                </a:solidFill>
                <a:latin typeface="Teva Sans" panose="020B0604030202020203" pitchFamily="34" charset="-18"/>
              </a:endParaRPr>
            </a:p>
          </p:txBody>
        </p:sp>
        <p:sp>
          <p:nvSpPr>
            <p:cNvPr id="23" name="Freeform 17">
              <a:extLst>
                <a:ext uri="{FF2B5EF4-FFF2-40B4-BE49-F238E27FC236}">
                  <a16:creationId xmlns:a16="http://schemas.microsoft.com/office/drawing/2014/main" id="{8335B37B-6227-ECEE-585F-FB3D9EE35121}"/>
                </a:ext>
              </a:extLst>
            </p:cNvPr>
            <p:cNvSpPr>
              <a:spLocks/>
            </p:cNvSpPr>
            <p:nvPr/>
          </p:nvSpPr>
          <p:spPr bwMode="auto">
            <a:xfrm>
              <a:off x="6037663" y="4931965"/>
              <a:ext cx="145222" cy="108917"/>
            </a:xfrm>
            <a:custGeom>
              <a:avLst/>
              <a:gdLst>
                <a:gd name="T0" fmla="*/ 0 w 106"/>
                <a:gd name="T1" fmla="*/ 80 h 80"/>
                <a:gd name="T2" fmla="*/ 0 w 106"/>
                <a:gd name="T3" fmla="*/ 80 h 80"/>
                <a:gd name="T4" fmla="*/ 106 w 106"/>
                <a:gd name="T5" fmla="*/ 80 h 80"/>
                <a:gd name="T6" fmla="*/ 106 w 106"/>
                <a:gd name="T7" fmla="*/ 0 h 80"/>
                <a:gd name="T8" fmla="*/ 0 w 106"/>
                <a:gd name="T9" fmla="*/ 0 h 80"/>
                <a:gd name="T10" fmla="*/ 0 w 106"/>
                <a:gd name="T11" fmla="*/ 80 h 80"/>
              </a:gdLst>
              <a:ahLst/>
              <a:cxnLst>
                <a:cxn ang="0">
                  <a:pos x="T0" y="T1"/>
                </a:cxn>
                <a:cxn ang="0">
                  <a:pos x="T2" y="T3"/>
                </a:cxn>
                <a:cxn ang="0">
                  <a:pos x="T4" y="T5"/>
                </a:cxn>
                <a:cxn ang="0">
                  <a:pos x="T6" y="T7"/>
                </a:cxn>
                <a:cxn ang="0">
                  <a:pos x="T8" y="T9"/>
                </a:cxn>
                <a:cxn ang="0">
                  <a:pos x="T10" y="T11"/>
                </a:cxn>
              </a:cxnLst>
              <a:rect l="0" t="0" r="r" b="b"/>
              <a:pathLst>
                <a:path w="106" h="80">
                  <a:moveTo>
                    <a:pt x="0" y="80"/>
                  </a:moveTo>
                  <a:lnTo>
                    <a:pt x="0" y="80"/>
                  </a:lnTo>
                  <a:lnTo>
                    <a:pt x="106" y="80"/>
                  </a:lnTo>
                  <a:lnTo>
                    <a:pt x="106" y="0"/>
                  </a:lnTo>
                  <a:lnTo>
                    <a:pt x="0" y="0"/>
                  </a:lnTo>
                  <a:lnTo>
                    <a:pt x="0" y="80"/>
                  </a:lnTo>
                  <a:close/>
                </a:path>
              </a:pathLst>
            </a:custGeom>
            <a:solidFill>
              <a:srgbClr val="9FD14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GB">
                <a:solidFill>
                  <a:srgbClr val="000000"/>
                </a:solidFill>
                <a:latin typeface="Teva Sans" panose="020B0604030202020203" pitchFamily="34" charset="-18"/>
              </a:endParaRPr>
            </a:p>
          </p:txBody>
        </p:sp>
        <p:sp>
          <p:nvSpPr>
            <p:cNvPr id="24" name="Freeform 18">
              <a:extLst>
                <a:ext uri="{FF2B5EF4-FFF2-40B4-BE49-F238E27FC236}">
                  <a16:creationId xmlns:a16="http://schemas.microsoft.com/office/drawing/2014/main" id="{E145D205-E7E4-99A4-1FF1-A4026C31F98A}"/>
                </a:ext>
              </a:extLst>
            </p:cNvPr>
            <p:cNvSpPr>
              <a:spLocks/>
            </p:cNvSpPr>
            <p:nvPr/>
          </p:nvSpPr>
          <p:spPr bwMode="auto">
            <a:xfrm>
              <a:off x="5940092" y="4884315"/>
              <a:ext cx="61266" cy="156569"/>
            </a:xfrm>
            <a:custGeom>
              <a:avLst/>
              <a:gdLst>
                <a:gd name="T0" fmla="*/ 0 w 45"/>
                <a:gd name="T1" fmla="*/ 114 h 114"/>
                <a:gd name="T2" fmla="*/ 0 w 45"/>
                <a:gd name="T3" fmla="*/ 114 h 114"/>
                <a:gd name="T4" fmla="*/ 45 w 45"/>
                <a:gd name="T5" fmla="*/ 114 h 114"/>
                <a:gd name="T6" fmla="*/ 45 w 45"/>
                <a:gd name="T7" fmla="*/ 0 h 114"/>
                <a:gd name="T8" fmla="*/ 0 w 45"/>
                <a:gd name="T9" fmla="*/ 0 h 114"/>
                <a:gd name="T10" fmla="*/ 0 w 45"/>
                <a:gd name="T11" fmla="*/ 114 h 114"/>
              </a:gdLst>
              <a:ahLst/>
              <a:cxnLst>
                <a:cxn ang="0">
                  <a:pos x="T0" y="T1"/>
                </a:cxn>
                <a:cxn ang="0">
                  <a:pos x="T2" y="T3"/>
                </a:cxn>
                <a:cxn ang="0">
                  <a:pos x="T4" y="T5"/>
                </a:cxn>
                <a:cxn ang="0">
                  <a:pos x="T6" y="T7"/>
                </a:cxn>
                <a:cxn ang="0">
                  <a:pos x="T8" y="T9"/>
                </a:cxn>
                <a:cxn ang="0">
                  <a:pos x="T10" y="T11"/>
                </a:cxn>
              </a:cxnLst>
              <a:rect l="0" t="0" r="r" b="b"/>
              <a:pathLst>
                <a:path w="45" h="114">
                  <a:moveTo>
                    <a:pt x="0" y="114"/>
                  </a:moveTo>
                  <a:lnTo>
                    <a:pt x="0" y="114"/>
                  </a:lnTo>
                  <a:lnTo>
                    <a:pt x="45" y="114"/>
                  </a:lnTo>
                  <a:lnTo>
                    <a:pt x="45" y="0"/>
                  </a:lnTo>
                  <a:lnTo>
                    <a:pt x="0" y="0"/>
                  </a:lnTo>
                  <a:lnTo>
                    <a:pt x="0" y="114"/>
                  </a:lnTo>
                  <a:close/>
                </a:path>
              </a:pathLst>
            </a:custGeom>
            <a:solidFill>
              <a:srgbClr val="9FD14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GB">
                <a:solidFill>
                  <a:srgbClr val="000000"/>
                </a:solidFill>
                <a:latin typeface="Teva Sans" panose="020B0604030202020203" pitchFamily="34" charset="-18"/>
              </a:endParaRPr>
            </a:p>
          </p:txBody>
        </p:sp>
        <p:sp>
          <p:nvSpPr>
            <p:cNvPr id="25" name="Freeform 19">
              <a:extLst>
                <a:ext uri="{FF2B5EF4-FFF2-40B4-BE49-F238E27FC236}">
                  <a16:creationId xmlns:a16="http://schemas.microsoft.com/office/drawing/2014/main" id="{0EAFAE9C-FFC7-64BB-9399-78D14EB47EC8}"/>
                </a:ext>
              </a:extLst>
            </p:cNvPr>
            <p:cNvSpPr>
              <a:spLocks noEditPoints="1"/>
            </p:cNvSpPr>
            <p:nvPr/>
          </p:nvSpPr>
          <p:spPr bwMode="auto">
            <a:xfrm>
              <a:off x="5783531" y="4600169"/>
              <a:ext cx="701152" cy="710229"/>
            </a:xfrm>
            <a:custGeom>
              <a:avLst/>
              <a:gdLst>
                <a:gd name="T0" fmla="*/ 452 w 514"/>
                <a:gd name="T1" fmla="*/ 347 h 514"/>
                <a:gd name="T2" fmla="*/ 452 w 514"/>
                <a:gd name="T3" fmla="*/ 347 h 514"/>
                <a:gd name="T4" fmla="*/ 417 w 514"/>
                <a:gd name="T5" fmla="*/ 347 h 514"/>
                <a:gd name="T6" fmla="*/ 306 w 514"/>
                <a:gd name="T7" fmla="*/ 347 h 514"/>
                <a:gd name="T8" fmla="*/ 172 w 514"/>
                <a:gd name="T9" fmla="*/ 347 h 514"/>
                <a:gd name="T10" fmla="*/ 100 w 514"/>
                <a:gd name="T11" fmla="*/ 347 h 514"/>
                <a:gd name="T12" fmla="*/ 62 w 514"/>
                <a:gd name="T13" fmla="*/ 347 h 514"/>
                <a:gd name="T14" fmla="*/ 48 w 514"/>
                <a:gd name="T15" fmla="*/ 333 h 514"/>
                <a:gd name="T16" fmla="*/ 62 w 514"/>
                <a:gd name="T17" fmla="*/ 319 h 514"/>
                <a:gd name="T18" fmla="*/ 86 w 514"/>
                <a:gd name="T19" fmla="*/ 319 h 514"/>
                <a:gd name="T20" fmla="*/ 86 w 514"/>
                <a:gd name="T21" fmla="*/ 191 h 514"/>
                <a:gd name="T22" fmla="*/ 100 w 514"/>
                <a:gd name="T23" fmla="*/ 177 h 514"/>
                <a:gd name="T24" fmla="*/ 172 w 514"/>
                <a:gd name="T25" fmla="*/ 177 h 514"/>
                <a:gd name="T26" fmla="*/ 186 w 514"/>
                <a:gd name="T27" fmla="*/ 191 h 514"/>
                <a:gd name="T28" fmla="*/ 186 w 514"/>
                <a:gd name="T29" fmla="*/ 215 h 514"/>
                <a:gd name="T30" fmla="*/ 295 w 514"/>
                <a:gd name="T31" fmla="*/ 215 h 514"/>
                <a:gd name="T32" fmla="*/ 319 w 514"/>
                <a:gd name="T33" fmla="*/ 185 h 514"/>
                <a:gd name="T34" fmla="*/ 319 w 514"/>
                <a:gd name="T35" fmla="*/ 161 h 514"/>
                <a:gd name="T36" fmla="*/ 306 w 514"/>
                <a:gd name="T37" fmla="*/ 148 h 514"/>
                <a:gd name="T38" fmla="*/ 319 w 514"/>
                <a:gd name="T39" fmla="*/ 134 h 514"/>
                <a:gd name="T40" fmla="*/ 404 w 514"/>
                <a:gd name="T41" fmla="*/ 134 h 514"/>
                <a:gd name="T42" fmla="*/ 418 w 514"/>
                <a:gd name="T43" fmla="*/ 148 h 514"/>
                <a:gd name="T44" fmla="*/ 404 w 514"/>
                <a:gd name="T45" fmla="*/ 161 h 514"/>
                <a:gd name="T46" fmla="*/ 404 w 514"/>
                <a:gd name="T47" fmla="*/ 185 h 514"/>
                <a:gd name="T48" fmla="*/ 431 w 514"/>
                <a:gd name="T49" fmla="*/ 233 h 514"/>
                <a:gd name="T50" fmla="*/ 431 w 514"/>
                <a:gd name="T51" fmla="*/ 319 h 514"/>
                <a:gd name="T52" fmla="*/ 452 w 514"/>
                <a:gd name="T53" fmla="*/ 319 h 514"/>
                <a:gd name="T54" fmla="*/ 466 w 514"/>
                <a:gd name="T55" fmla="*/ 333 h 514"/>
                <a:gd name="T56" fmla="*/ 452 w 514"/>
                <a:gd name="T57" fmla="*/ 347 h 514"/>
                <a:gd name="T58" fmla="*/ 257 w 514"/>
                <a:gd name="T59" fmla="*/ 0 h 514"/>
                <a:gd name="T60" fmla="*/ 257 w 514"/>
                <a:gd name="T61" fmla="*/ 0 h 514"/>
                <a:gd name="T62" fmla="*/ 0 w 514"/>
                <a:gd name="T63" fmla="*/ 257 h 514"/>
                <a:gd name="T64" fmla="*/ 257 w 514"/>
                <a:gd name="T65" fmla="*/ 514 h 514"/>
                <a:gd name="T66" fmla="*/ 514 w 514"/>
                <a:gd name="T67" fmla="*/ 257 h 514"/>
                <a:gd name="T68" fmla="*/ 257 w 514"/>
                <a:gd name="T69"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4" h="514">
                  <a:moveTo>
                    <a:pt x="452" y="347"/>
                  </a:moveTo>
                  <a:lnTo>
                    <a:pt x="452" y="347"/>
                  </a:lnTo>
                  <a:lnTo>
                    <a:pt x="417" y="347"/>
                  </a:lnTo>
                  <a:lnTo>
                    <a:pt x="306" y="347"/>
                  </a:lnTo>
                  <a:lnTo>
                    <a:pt x="172" y="347"/>
                  </a:lnTo>
                  <a:lnTo>
                    <a:pt x="100" y="347"/>
                  </a:lnTo>
                  <a:lnTo>
                    <a:pt x="62" y="347"/>
                  </a:lnTo>
                  <a:cubicBezTo>
                    <a:pt x="54" y="347"/>
                    <a:pt x="48" y="340"/>
                    <a:pt x="48" y="333"/>
                  </a:cubicBezTo>
                  <a:cubicBezTo>
                    <a:pt x="48" y="325"/>
                    <a:pt x="54" y="319"/>
                    <a:pt x="62" y="319"/>
                  </a:cubicBezTo>
                  <a:lnTo>
                    <a:pt x="86" y="319"/>
                  </a:lnTo>
                  <a:lnTo>
                    <a:pt x="86" y="191"/>
                  </a:lnTo>
                  <a:cubicBezTo>
                    <a:pt x="86" y="183"/>
                    <a:pt x="93" y="177"/>
                    <a:pt x="100" y="177"/>
                  </a:cubicBezTo>
                  <a:lnTo>
                    <a:pt x="172" y="177"/>
                  </a:lnTo>
                  <a:cubicBezTo>
                    <a:pt x="180" y="177"/>
                    <a:pt x="186" y="183"/>
                    <a:pt x="186" y="191"/>
                  </a:cubicBezTo>
                  <a:lnTo>
                    <a:pt x="186" y="215"/>
                  </a:lnTo>
                  <a:lnTo>
                    <a:pt x="295" y="215"/>
                  </a:lnTo>
                  <a:cubicBezTo>
                    <a:pt x="300" y="200"/>
                    <a:pt x="310" y="191"/>
                    <a:pt x="319" y="185"/>
                  </a:cubicBezTo>
                  <a:lnTo>
                    <a:pt x="319" y="161"/>
                  </a:lnTo>
                  <a:cubicBezTo>
                    <a:pt x="312" y="161"/>
                    <a:pt x="306" y="155"/>
                    <a:pt x="306" y="148"/>
                  </a:cubicBezTo>
                  <a:cubicBezTo>
                    <a:pt x="306" y="140"/>
                    <a:pt x="312" y="134"/>
                    <a:pt x="319" y="134"/>
                  </a:cubicBezTo>
                  <a:lnTo>
                    <a:pt x="404" y="134"/>
                  </a:lnTo>
                  <a:cubicBezTo>
                    <a:pt x="411" y="134"/>
                    <a:pt x="418" y="140"/>
                    <a:pt x="418" y="148"/>
                  </a:cubicBezTo>
                  <a:cubicBezTo>
                    <a:pt x="418" y="155"/>
                    <a:pt x="412" y="161"/>
                    <a:pt x="404" y="161"/>
                  </a:cubicBezTo>
                  <a:lnTo>
                    <a:pt x="404" y="185"/>
                  </a:lnTo>
                  <a:cubicBezTo>
                    <a:pt x="417" y="192"/>
                    <a:pt x="431" y="207"/>
                    <a:pt x="431" y="233"/>
                  </a:cubicBezTo>
                  <a:lnTo>
                    <a:pt x="431" y="319"/>
                  </a:lnTo>
                  <a:lnTo>
                    <a:pt x="452" y="319"/>
                  </a:lnTo>
                  <a:cubicBezTo>
                    <a:pt x="459" y="319"/>
                    <a:pt x="466" y="325"/>
                    <a:pt x="466" y="333"/>
                  </a:cubicBezTo>
                  <a:cubicBezTo>
                    <a:pt x="466" y="340"/>
                    <a:pt x="459" y="347"/>
                    <a:pt x="452" y="347"/>
                  </a:cubicBezTo>
                  <a:close/>
                  <a:moveTo>
                    <a:pt x="257" y="0"/>
                  </a:moveTo>
                  <a:lnTo>
                    <a:pt x="257" y="0"/>
                  </a:lnTo>
                  <a:cubicBezTo>
                    <a:pt x="115" y="0"/>
                    <a:pt x="0" y="115"/>
                    <a:pt x="0" y="257"/>
                  </a:cubicBezTo>
                  <a:cubicBezTo>
                    <a:pt x="0" y="399"/>
                    <a:pt x="115" y="514"/>
                    <a:pt x="257" y="514"/>
                  </a:cubicBezTo>
                  <a:cubicBezTo>
                    <a:pt x="399" y="514"/>
                    <a:pt x="514" y="399"/>
                    <a:pt x="514" y="257"/>
                  </a:cubicBezTo>
                  <a:cubicBezTo>
                    <a:pt x="514" y="115"/>
                    <a:pt x="399" y="0"/>
                    <a:pt x="257" y="0"/>
                  </a:cubicBezTo>
                  <a:close/>
                </a:path>
              </a:pathLst>
            </a:custGeom>
            <a:solidFill>
              <a:srgbClr val="9FD142"/>
            </a:solidFill>
            <a:ln w="0">
              <a:noFill/>
              <a:prstDash val="solid"/>
              <a:round/>
              <a:headEnd/>
              <a:tailEnd/>
            </a:ln>
          </p:spPr>
          <p:txBody>
            <a:bodyPr vert="horz" wrap="square" lIns="91440" tIns="45720" rIns="91440" bIns="45720" numCol="1" anchor="t" anchorCtr="0" compatLnSpc="1">
              <a:prstTxWarp prst="textNoShape">
                <a:avLst/>
              </a:prstTxWarp>
            </a:bodyPr>
            <a:lstStyle/>
            <a:p>
              <a:pPr algn="r" defTabSz="914377" rtl="1"/>
              <a:endParaRPr lang="en-GB" dirty="0">
                <a:solidFill>
                  <a:srgbClr val="000000"/>
                </a:solidFill>
                <a:latin typeface="Teva Sans" panose="020B0604030202020203" pitchFamily="34" charset="-18"/>
              </a:endParaRPr>
            </a:p>
          </p:txBody>
        </p:sp>
      </p:grpSp>
      <p:sp>
        <p:nvSpPr>
          <p:cNvPr id="26" name="Freeform 7">
            <a:extLst>
              <a:ext uri="{FF2B5EF4-FFF2-40B4-BE49-F238E27FC236}">
                <a16:creationId xmlns:a16="http://schemas.microsoft.com/office/drawing/2014/main" id="{59AAF4F9-0DA6-A35B-CFCF-8DCBA919C7CE}"/>
              </a:ext>
            </a:extLst>
          </p:cNvPr>
          <p:cNvSpPr>
            <a:spLocks noEditPoints="1"/>
          </p:cNvSpPr>
          <p:nvPr/>
        </p:nvSpPr>
        <p:spPr bwMode="auto">
          <a:xfrm>
            <a:off x="1682564" y="3803415"/>
            <a:ext cx="691207" cy="689248"/>
          </a:xfrm>
          <a:custGeom>
            <a:avLst/>
            <a:gdLst>
              <a:gd name="T0" fmla="*/ 54 w 588"/>
              <a:gd name="T1" fmla="*/ 266 h 586"/>
              <a:gd name="T2" fmla="*/ 54 w 588"/>
              <a:gd name="T3" fmla="*/ 266 h 586"/>
              <a:gd name="T4" fmla="*/ 139 w 588"/>
              <a:gd name="T5" fmla="*/ 266 h 586"/>
              <a:gd name="T6" fmla="*/ 188 w 588"/>
              <a:gd name="T7" fmla="*/ 76 h 586"/>
              <a:gd name="T8" fmla="*/ 54 w 588"/>
              <a:gd name="T9" fmla="*/ 266 h 586"/>
              <a:gd name="T10" fmla="*/ 192 w 588"/>
              <a:gd name="T11" fmla="*/ 266 h 586"/>
              <a:gd name="T12" fmla="*/ 192 w 588"/>
              <a:gd name="T13" fmla="*/ 266 h 586"/>
              <a:gd name="T14" fmla="*/ 268 w 588"/>
              <a:gd name="T15" fmla="*/ 266 h 586"/>
              <a:gd name="T16" fmla="*/ 268 w 588"/>
              <a:gd name="T17" fmla="*/ 60 h 586"/>
              <a:gd name="T18" fmla="*/ 192 w 588"/>
              <a:gd name="T19" fmla="*/ 266 h 586"/>
              <a:gd name="T20" fmla="*/ 320 w 588"/>
              <a:gd name="T21" fmla="*/ 266 h 586"/>
              <a:gd name="T22" fmla="*/ 320 w 588"/>
              <a:gd name="T23" fmla="*/ 266 h 586"/>
              <a:gd name="T24" fmla="*/ 397 w 588"/>
              <a:gd name="T25" fmla="*/ 266 h 586"/>
              <a:gd name="T26" fmla="*/ 320 w 588"/>
              <a:gd name="T27" fmla="*/ 60 h 586"/>
              <a:gd name="T28" fmla="*/ 320 w 588"/>
              <a:gd name="T29" fmla="*/ 266 h 586"/>
              <a:gd name="T30" fmla="*/ 449 w 588"/>
              <a:gd name="T31" fmla="*/ 266 h 586"/>
              <a:gd name="T32" fmla="*/ 449 w 588"/>
              <a:gd name="T33" fmla="*/ 266 h 586"/>
              <a:gd name="T34" fmla="*/ 534 w 588"/>
              <a:gd name="T35" fmla="*/ 266 h 586"/>
              <a:gd name="T36" fmla="*/ 400 w 588"/>
              <a:gd name="T37" fmla="*/ 76 h 586"/>
              <a:gd name="T38" fmla="*/ 449 w 588"/>
              <a:gd name="T39" fmla="*/ 266 h 586"/>
              <a:gd name="T40" fmla="*/ 449 w 588"/>
              <a:gd name="T41" fmla="*/ 319 h 586"/>
              <a:gd name="T42" fmla="*/ 449 w 588"/>
              <a:gd name="T43" fmla="*/ 319 h 586"/>
              <a:gd name="T44" fmla="*/ 400 w 588"/>
              <a:gd name="T45" fmla="*/ 509 h 586"/>
              <a:gd name="T46" fmla="*/ 534 w 588"/>
              <a:gd name="T47" fmla="*/ 319 h 586"/>
              <a:gd name="T48" fmla="*/ 449 w 588"/>
              <a:gd name="T49" fmla="*/ 319 h 586"/>
              <a:gd name="T50" fmla="*/ 54 w 588"/>
              <a:gd name="T51" fmla="*/ 319 h 586"/>
              <a:gd name="T52" fmla="*/ 54 w 588"/>
              <a:gd name="T53" fmla="*/ 319 h 586"/>
              <a:gd name="T54" fmla="*/ 188 w 588"/>
              <a:gd name="T55" fmla="*/ 509 h 586"/>
              <a:gd name="T56" fmla="*/ 139 w 588"/>
              <a:gd name="T57" fmla="*/ 319 h 586"/>
              <a:gd name="T58" fmla="*/ 54 w 588"/>
              <a:gd name="T59" fmla="*/ 319 h 586"/>
              <a:gd name="T60" fmla="*/ 192 w 588"/>
              <a:gd name="T61" fmla="*/ 319 h 586"/>
              <a:gd name="T62" fmla="*/ 192 w 588"/>
              <a:gd name="T63" fmla="*/ 319 h 586"/>
              <a:gd name="T64" fmla="*/ 268 w 588"/>
              <a:gd name="T65" fmla="*/ 525 h 586"/>
              <a:gd name="T66" fmla="*/ 268 w 588"/>
              <a:gd name="T67" fmla="*/ 319 h 586"/>
              <a:gd name="T68" fmla="*/ 192 w 588"/>
              <a:gd name="T69" fmla="*/ 319 h 586"/>
              <a:gd name="T70" fmla="*/ 320 w 588"/>
              <a:gd name="T71" fmla="*/ 319 h 586"/>
              <a:gd name="T72" fmla="*/ 320 w 588"/>
              <a:gd name="T73" fmla="*/ 319 h 586"/>
              <a:gd name="T74" fmla="*/ 320 w 588"/>
              <a:gd name="T75" fmla="*/ 525 h 586"/>
              <a:gd name="T76" fmla="*/ 397 w 588"/>
              <a:gd name="T77" fmla="*/ 319 h 586"/>
              <a:gd name="T78" fmla="*/ 320 w 588"/>
              <a:gd name="T79" fmla="*/ 319 h 586"/>
              <a:gd name="T80" fmla="*/ 294 w 588"/>
              <a:gd name="T81" fmla="*/ 586 h 586"/>
              <a:gd name="T82" fmla="*/ 294 w 588"/>
              <a:gd name="T83" fmla="*/ 586 h 586"/>
              <a:gd name="T84" fmla="*/ 0 w 588"/>
              <a:gd name="T85" fmla="*/ 293 h 586"/>
              <a:gd name="T86" fmla="*/ 294 w 588"/>
              <a:gd name="T87" fmla="*/ 0 h 586"/>
              <a:gd name="T88" fmla="*/ 588 w 588"/>
              <a:gd name="T89" fmla="*/ 293 h 586"/>
              <a:gd name="T90" fmla="*/ 294 w 588"/>
              <a:gd name="T91" fmla="*/ 58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8" h="586">
                <a:moveTo>
                  <a:pt x="54" y="266"/>
                </a:moveTo>
                <a:lnTo>
                  <a:pt x="54" y="266"/>
                </a:lnTo>
                <a:lnTo>
                  <a:pt x="139" y="266"/>
                </a:lnTo>
                <a:cubicBezTo>
                  <a:pt x="142" y="191"/>
                  <a:pt x="160" y="124"/>
                  <a:pt x="188" y="76"/>
                </a:cubicBezTo>
                <a:cubicBezTo>
                  <a:pt x="115" y="112"/>
                  <a:pt x="63" y="183"/>
                  <a:pt x="54" y="266"/>
                </a:cubicBezTo>
                <a:close/>
                <a:moveTo>
                  <a:pt x="192" y="266"/>
                </a:moveTo>
                <a:lnTo>
                  <a:pt x="192" y="266"/>
                </a:lnTo>
                <a:lnTo>
                  <a:pt x="268" y="266"/>
                </a:lnTo>
                <a:lnTo>
                  <a:pt x="268" y="60"/>
                </a:lnTo>
                <a:cubicBezTo>
                  <a:pt x="231" y="86"/>
                  <a:pt x="197" y="163"/>
                  <a:pt x="192" y="266"/>
                </a:cubicBezTo>
                <a:close/>
                <a:moveTo>
                  <a:pt x="320" y="266"/>
                </a:moveTo>
                <a:lnTo>
                  <a:pt x="320" y="266"/>
                </a:lnTo>
                <a:lnTo>
                  <a:pt x="397" y="266"/>
                </a:lnTo>
                <a:cubicBezTo>
                  <a:pt x="392" y="163"/>
                  <a:pt x="358" y="86"/>
                  <a:pt x="320" y="60"/>
                </a:cubicBezTo>
                <a:lnTo>
                  <a:pt x="320" y="266"/>
                </a:lnTo>
                <a:close/>
                <a:moveTo>
                  <a:pt x="449" y="266"/>
                </a:moveTo>
                <a:lnTo>
                  <a:pt x="449" y="266"/>
                </a:lnTo>
                <a:lnTo>
                  <a:pt x="534" y="266"/>
                </a:lnTo>
                <a:cubicBezTo>
                  <a:pt x="525" y="183"/>
                  <a:pt x="473" y="112"/>
                  <a:pt x="400" y="76"/>
                </a:cubicBezTo>
                <a:cubicBezTo>
                  <a:pt x="428" y="124"/>
                  <a:pt x="446" y="191"/>
                  <a:pt x="449" y="266"/>
                </a:cubicBezTo>
                <a:close/>
                <a:moveTo>
                  <a:pt x="449" y="319"/>
                </a:moveTo>
                <a:lnTo>
                  <a:pt x="449" y="319"/>
                </a:lnTo>
                <a:cubicBezTo>
                  <a:pt x="446" y="395"/>
                  <a:pt x="428" y="462"/>
                  <a:pt x="400" y="509"/>
                </a:cubicBezTo>
                <a:cubicBezTo>
                  <a:pt x="473" y="474"/>
                  <a:pt x="525" y="403"/>
                  <a:pt x="534" y="319"/>
                </a:cubicBezTo>
                <a:lnTo>
                  <a:pt x="449" y="319"/>
                </a:lnTo>
                <a:close/>
                <a:moveTo>
                  <a:pt x="54" y="319"/>
                </a:moveTo>
                <a:lnTo>
                  <a:pt x="54" y="319"/>
                </a:lnTo>
                <a:cubicBezTo>
                  <a:pt x="63" y="403"/>
                  <a:pt x="115" y="474"/>
                  <a:pt x="188" y="509"/>
                </a:cubicBezTo>
                <a:cubicBezTo>
                  <a:pt x="160" y="462"/>
                  <a:pt x="142" y="395"/>
                  <a:pt x="139" y="319"/>
                </a:cubicBezTo>
                <a:lnTo>
                  <a:pt x="54" y="319"/>
                </a:lnTo>
                <a:close/>
                <a:moveTo>
                  <a:pt x="192" y="319"/>
                </a:moveTo>
                <a:lnTo>
                  <a:pt x="192" y="319"/>
                </a:lnTo>
                <a:cubicBezTo>
                  <a:pt x="197" y="423"/>
                  <a:pt x="231" y="500"/>
                  <a:pt x="268" y="525"/>
                </a:cubicBezTo>
                <a:lnTo>
                  <a:pt x="268" y="319"/>
                </a:lnTo>
                <a:lnTo>
                  <a:pt x="192" y="319"/>
                </a:lnTo>
                <a:close/>
                <a:moveTo>
                  <a:pt x="320" y="319"/>
                </a:moveTo>
                <a:lnTo>
                  <a:pt x="320" y="319"/>
                </a:lnTo>
                <a:lnTo>
                  <a:pt x="320" y="525"/>
                </a:lnTo>
                <a:cubicBezTo>
                  <a:pt x="358" y="500"/>
                  <a:pt x="392" y="423"/>
                  <a:pt x="397" y="319"/>
                </a:cubicBezTo>
                <a:lnTo>
                  <a:pt x="320" y="319"/>
                </a:lnTo>
                <a:close/>
                <a:moveTo>
                  <a:pt x="294" y="586"/>
                </a:moveTo>
                <a:lnTo>
                  <a:pt x="294" y="586"/>
                </a:lnTo>
                <a:cubicBezTo>
                  <a:pt x="132" y="586"/>
                  <a:pt x="0" y="455"/>
                  <a:pt x="0" y="293"/>
                </a:cubicBezTo>
                <a:cubicBezTo>
                  <a:pt x="0" y="131"/>
                  <a:pt x="132" y="0"/>
                  <a:pt x="294" y="0"/>
                </a:cubicBezTo>
                <a:cubicBezTo>
                  <a:pt x="456" y="0"/>
                  <a:pt x="588" y="131"/>
                  <a:pt x="588" y="293"/>
                </a:cubicBezTo>
                <a:cubicBezTo>
                  <a:pt x="588" y="455"/>
                  <a:pt x="456" y="586"/>
                  <a:pt x="294" y="586"/>
                </a:cubicBezTo>
                <a:close/>
              </a:path>
            </a:pathLst>
          </a:custGeom>
          <a:solidFill>
            <a:schemeClr val="tx2"/>
          </a:solidFill>
          <a:ln w="22225">
            <a:solidFill>
              <a:srgbClr val="9FD142"/>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Teva Sans" panose="020B0604030202020203" pitchFamily="34" charset="-18"/>
            </a:endParaRPr>
          </a:p>
        </p:txBody>
      </p:sp>
      <p:sp>
        <p:nvSpPr>
          <p:cNvPr id="27" name="$16.9 bil">
            <a:extLst>
              <a:ext uri="{FF2B5EF4-FFF2-40B4-BE49-F238E27FC236}">
                <a16:creationId xmlns:a16="http://schemas.microsoft.com/office/drawing/2014/main" id="{DF0E260D-F1AC-9DEE-BCB1-7708A71DA47A}"/>
              </a:ext>
            </a:extLst>
          </p:cNvPr>
          <p:cNvSpPr txBox="1"/>
          <p:nvPr/>
        </p:nvSpPr>
        <p:spPr>
          <a:xfrm>
            <a:off x="699254" y="4515949"/>
            <a:ext cx="2657829" cy="923330"/>
          </a:xfrm>
          <a:prstGeom prst="rect">
            <a:avLst/>
          </a:prstGeom>
          <a:noFill/>
        </p:spPr>
        <p:txBody>
          <a:bodyPr wrap="square" lIns="0" tIns="0" rIns="0" bIns="0" rtlCol="0">
            <a:spAutoFit/>
          </a:bodyPr>
          <a:lstStyle/>
          <a:p>
            <a:pPr algn="ctr" defTabSz="914377"/>
            <a:r>
              <a:rPr lang="en-US" sz="6000" dirty="0">
                <a:solidFill>
                  <a:schemeClr val="bg1"/>
                </a:solidFill>
                <a:latin typeface="Teva Sans" panose="020B0604030202020203" pitchFamily="34" charset="-18"/>
                <a:cs typeface="Afek 1.5 AAA UltraBold" pitchFamily="2" charset="-79"/>
              </a:rPr>
              <a:t>60</a:t>
            </a:r>
            <a:endParaRPr lang="en-US" sz="6000" dirty="0">
              <a:solidFill>
                <a:schemeClr val="bg1"/>
              </a:solidFill>
              <a:latin typeface="Teva Sans" panose="020B0604030202020203" pitchFamily="34" charset="-18"/>
              <a:cs typeface="Arial Black" panose="020B0604020202020204" pitchFamily="34" charset="0"/>
            </a:endParaRPr>
          </a:p>
        </p:txBody>
      </p:sp>
      <p:sp>
        <p:nvSpPr>
          <p:cNvPr id="28" name="TextBox 27">
            <a:extLst>
              <a:ext uri="{FF2B5EF4-FFF2-40B4-BE49-F238E27FC236}">
                <a16:creationId xmlns:a16="http://schemas.microsoft.com/office/drawing/2014/main" id="{885E9142-BB35-E229-A901-08EEE2E1EF42}"/>
              </a:ext>
            </a:extLst>
          </p:cNvPr>
          <p:cNvSpPr txBox="1"/>
          <p:nvPr/>
        </p:nvSpPr>
        <p:spPr>
          <a:xfrm>
            <a:off x="1319671" y="5344866"/>
            <a:ext cx="1431322" cy="461665"/>
          </a:xfrm>
          <a:prstGeom prst="rect">
            <a:avLst/>
          </a:prstGeom>
          <a:noFill/>
        </p:spPr>
        <p:txBody>
          <a:bodyPr wrap="square">
            <a:spAutoFit/>
          </a:bodyPr>
          <a:lstStyle/>
          <a:p>
            <a:pPr algn="ctr"/>
            <a:r>
              <a:rPr lang="hr-HR" sz="2400" dirty="0">
                <a:solidFill>
                  <a:schemeClr val="tx2"/>
                </a:solidFill>
                <a:latin typeface="Teva Sans" panose="020B0604030202020203" pitchFamily="34" charset="-18"/>
              </a:rPr>
              <a:t>tržišta</a:t>
            </a:r>
            <a:endParaRPr lang="en-US" sz="2400" dirty="0">
              <a:solidFill>
                <a:schemeClr val="tx2"/>
              </a:solidFill>
              <a:latin typeface="Teva Sans" panose="020B0604030202020203" pitchFamily="34" charset="-18"/>
            </a:endParaRPr>
          </a:p>
        </p:txBody>
      </p:sp>
      <p:grpSp>
        <p:nvGrpSpPr>
          <p:cNvPr id="29" name="Group 28">
            <a:extLst>
              <a:ext uri="{FF2B5EF4-FFF2-40B4-BE49-F238E27FC236}">
                <a16:creationId xmlns:a16="http://schemas.microsoft.com/office/drawing/2014/main" id="{8DED6AB0-286D-7679-26A8-33706A5C5A3B}"/>
              </a:ext>
            </a:extLst>
          </p:cNvPr>
          <p:cNvGrpSpPr/>
          <p:nvPr/>
        </p:nvGrpSpPr>
        <p:grpSpPr>
          <a:xfrm>
            <a:off x="8650614" y="3912330"/>
            <a:ext cx="2657831" cy="2265062"/>
            <a:chOff x="9224436" y="4693252"/>
            <a:chExt cx="2657831" cy="2265062"/>
          </a:xfrm>
        </p:grpSpPr>
        <p:sp>
          <p:nvSpPr>
            <p:cNvPr id="30" name="box2">
              <a:extLst>
                <a:ext uri="{FF2B5EF4-FFF2-40B4-BE49-F238E27FC236}">
                  <a16:creationId xmlns:a16="http://schemas.microsoft.com/office/drawing/2014/main" id="{026B0FA5-0038-AF27-35C1-28D4EFD35108}"/>
                </a:ext>
              </a:extLst>
            </p:cNvPr>
            <p:cNvSpPr/>
            <p:nvPr/>
          </p:nvSpPr>
          <p:spPr>
            <a:xfrm rot="16200000">
              <a:off x="9420821" y="4496867"/>
              <a:ext cx="2265062" cy="2657831"/>
            </a:xfrm>
            <a:prstGeom prst="rect">
              <a:avLst/>
            </a:prstGeom>
            <a:solidFill>
              <a:srgbClr val="F5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dirty="0">
                <a:solidFill>
                  <a:srgbClr val="2F7576"/>
                </a:solidFill>
                <a:highlight>
                  <a:srgbClr val="006242"/>
                </a:highlight>
                <a:latin typeface="Teva Sans" panose="020B0604030202020203" pitchFamily="34" charset="-18"/>
              </a:endParaRPr>
            </a:p>
          </p:txBody>
        </p:sp>
        <p:sp>
          <p:nvSpPr>
            <p:cNvPr id="31" name="60 markets">
              <a:extLst>
                <a:ext uri="{FF2B5EF4-FFF2-40B4-BE49-F238E27FC236}">
                  <a16:creationId xmlns:a16="http://schemas.microsoft.com/office/drawing/2014/main" id="{A1C4007D-5A0F-7E1E-B5A7-788BDB032E1E}"/>
                </a:ext>
              </a:extLst>
            </p:cNvPr>
            <p:cNvSpPr txBox="1"/>
            <p:nvPr/>
          </p:nvSpPr>
          <p:spPr>
            <a:xfrm>
              <a:off x="9270923" y="5636255"/>
              <a:ext cx="2564855" cy="615553"/>
            </a:xfrm>
            <a:prstGeom prst="rect">
              <a:avLst/>
            </a:prstGeom>
            <a:noFill/>
          </p:spPr>
          <p:txBody>
            <a:bodyPr wrap="square" lIns="0" tIns="0" rIns="0" bIns="0" rtlCol="0">
              <a:spAutoFit/>
            </a:bodyPr>
            <a:lstStyle/>
            <a:p>
              <a:pPr algn="ctr"/>
              <a:r>
                <a:rPr lang="en-US" sz="4000" dirty="0">
                  <a:solidFill>
                    <a:schemeClr val="tx2"/>
                  </a:solidFill>
                  <a:latin typeface="Teva Sans" panose="020B0604030202020203" pitchFamily="34" charset="-18"/>
                </a:rPr>
                <a:t>~37,000</a:t>
              </a:r>
            </a:p>
          </p:txBody>
        </p:sp>
        <p:sp>
          <p:nvSpPr>
            <p:cNvPr id="32" name="Freeform 175">
              <a:extLst>
                <a:ext uri="{FF2B5EF4-FFF2-40B4-BE49-F238E27FC236}">
                  <a16:creationId xmlns:a16="http://schemas.microsoft.com/office/drawing/2014/main" id="{3A5DFB18-E9FC-D339-6F68-49330EC06296}"/>
                </a:ext>
              </a:extLst>
            </p:cNvPr>
            <p:cNvSpPr>
              <a:spLocks noEditPoints="1"/>
            </p:cNvSpPr>
            <p:nvPr/>
          </p:nvSpPr>
          <p:spPr bwMode="auto">
            <a:xfrm>
              <a:off x="10174745" y="5071177"/>
              <a:ext cx="757211" cy="402678"/>
            </a:xfrm>
            <a:custGeom>
              <a:avLst/>
              <a:gdLst>
                <a:gd name="T0" fmla="*/ 621 w 863"/>
                <a:gd name="T1" fmla="*/ 114 h 459"/>
                <a:gd name="T2" fmla="*/ 743 w 863"/>
                <a:gd name="T3" fmla="*/ 114 h 459"/>
                <a:gd name="T4" fmla="*/ 682 w 863"/>
                <a:gd name="T5" fmla="*/ 175 h 459"/>
                <a:gd name="T6" fmla="*/ 621 w 863"/>
                <a:gd name="T7" fmla="*/ 114 h 459"/>
                <a:gd name="T8" fmla="*/ 360 w 863"/>
                <a:gd name="T9" fmla="*/ 161 h 459"/>
                <a:gd name="T10" fmla="*/ 503 w 863"/>
                <a:gd name="T11" fmla="*/ 161 h 459"/>
                <a:gd name="T12" fmla="*/ 432 w 863"/>
                <a:gd name="T13" fmla="*/ 232 h 459"/>
                <a:gd name="T14" fmla="*/ 360 w 863"/>
                <a:gd name="T15" fmla="*/ 161 h 459"/>
                <a:gd name="T16" fmla="*/ 121 w 863"/>
                <a:gd name="T17" fmla="*/ 114 h 459"/>
                <a:gd name="T18" fmla="*/ 242 w 863"/>
                <a:gd name="T19" fmla="*/ 114 h 459"/>
                <a:gd name="T20" fmla="*/ 182 w 863"/>
                <a:gd name="T21" fmla="*/ 175 h 459"/>
                <a:gd name="T22" fmla="*/ 121 w 863"/>
                <a:gd name="T23" fmla="*/ 114 h 459"/>
                <a:gd name="T24" fmla="*/ 763 w 863"/>
                <a:gd name="T25" fmla="*/ 195 h 459"/>
                <a:gd name="T26" fmla="*/ 682 w 863"/>
                <a:gd name="T27" fmla="*/ 0 h 459"/>
                <a:gd name="T28" fmla="*/ 601 w 863"/>
                <a:gd name="T29" fmla="*/ 194 h 459"/>
                <a:gd name="T30" fmla="*/ 517 w 863"/>
                <a:gd name="T31" fmla="*/ 251 h 459"/>
                <a:gd name="T32" fmla="*/ 432 w 863"/>
                <a:gd name="T33" fmla="*/ 36 h 459"/>
                <a:gd name="T34" fmla="*/ 347 w 863"/>
                <a:gd name="T35" fmla="*/ 251 h 459"/>
                <a:gd name="T36" fmla="*/ 263 w 863"/>
                <a:gd name="T37" fmla="*/ 195 h 459"/>
                <a:gd name="T38" fmla="*/ 182 w 863"/>
                <a:gd name="T39" fmla="*/ 0 h 459"/>
                <a:gd name="T40" fmla="*/ 100 w 863"/>
                <a:gd name="T41" fmla="*/ 195 h 459"/>
                <a:gd name="T42" fmla="*/ 27 w 863"/>
                <a:gd name="T43" fmla="*/ 383 h 459"/>
                <a:gd name="T44" fmla="*/ 181 w 863"/>
                <a:gd name="T45" fmla="*/ 229 h 459"/>
                <a:gd name="T46" fmla="*/ 182 w 863"/>
                <a:gd name="T47" fmla="*/ 229 h 459"/>
                <a:gd name="T48" fmla="*/ 232 w 863"/>
                <a:gd name="T49" fmla="*/ 432 h 459"/>
                <a:gd name="T50" fmla="*/ 285 w 863"/>
                <a:gd name="T51" fmla="*/ 432 h 459"/>
                <a:gd name="T52" fmla="*/ 432 w 863"/>
                <a:gd name="T53" fmla="*/ 285 h 459"/>
                <a:gd name="T54" fmla="*/ 578 w 863"/>
                <a:gd name="T55" fmla="*/ 432 h 459"/>
                <a:gd name="T56" fmla="*/ 632 w 863"/>
                <a:gd name="T57" fmla="*/ 432 h 459"/>
                <a:gd name="T58" fmla="*/ 682 w 863"/>
                <a:gd name="T59" fmla="*/ 229 h 459"/>
                <a:gd name="T60" fmla="*/ 683 w 863"/>
                <a:gd name="T61" fmla="*/ 229 h 459"/>
                <a:gd name="T62" fmla="*/ 837 w 863"/>
                <a:gd name="T63" fmla="*/ 383 h 459"/>
                <a:gd name="T64" fmla="*/ 763 w 863"/>
                <a:gd name="T65" fmla="*/ 195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3" h="459">
                  <a:moveTo>
                    <a:pt x="621" y="114"/>
                  </a:moveTo>
                  <a:lnTo>
                    <a:pt x="621" y="114"/>
                  </a:lnTo>
                  <a:cubicBezTo>
                    <a:pt x="621" y="81"/>
                    <a:pt x="649" y="54"/>
                    <a:pt x="682" y="54"/>
                  </a:cubicBezTo>
                  <a:cubicBezTo>
                    <a:pt x="716" y="54"/>
                    <a:pt x="743" y="81"/>
                    <a:pt x="743" y="114"/>
                  </a:cubicBezTo>
                  <a:cubicBezTo>
                    <a:pt x="743" y="148"/>
                    <a:pt x="716" y="175"/>
                    <a:pt x="683" y="175"/>
                  </a:cubicBezTo>
                  <a:cubicBezTo>
                    <a:pt x="683" y="175"/>
                    <a:pt x="683" y="175"/>
                    <a:pt x="682" y="175"/>
                  </a:cubicBezTo>
                  <a:cubicBezTo>
                    <a:pt x="682" y="175"/>
                    <a:pt x="682" y="175"/>
                    <a:pt x="682" y="175"/>
                  </a:cubicBezTo>
                  <a:cubicBezTo>
                    <a:pt x="648" y="175"/>
                    <a:pt x="621" y="148"/>
                    <a:pt x="621" y="114"/>
                  </a:cubicBezTo>
                  <a:close/>
                  <a:moveTo>
                    <a:pt x="360" y="161"/>
                  </a:moveTo>
                  <a:lnTo>
                    <a:pt x="360" y="161"/>
                  </a:lnTo>
                  <a:cubicBezTo>
                    <a:pt x="360" y="121"/>
                    <a:pt x="392" y="89"/>
                    <a:pt x="432" y="89"/>
                  </a:cubicBezTo>
                  <a:cubicBezTo>
                    <a:pt x="471" y="89"/>
                    <a:pt x="503" y="121"/>
                    <a:pt x="503" y="161"/>
                  </a:cubicBezTo>
                  <a:cubicBezTo>
                    <a:pt x="503" y="200"/>
                    <a:pt x="472" y="232"/>
                    <a:pt x="433" y="232"/>
                  </a:cubicBezTo>
                  <a:cubicBezTo>
                    <a:pt x="432" y="232"/>
                    <a:pt x="432" y="232"/>
                    <a:pt x="432" y="232"/>
                  </a:cubicBezTo>
                  <a:cubicBezTo>
                    <a:pt x="432" y="232"/>
                    <a:pt x="431" y="232"/>
                    <a:pt x="431" y="232"/>
                  </a:cubicBezTo>
                  <a:cubicBezTo>
                    <a:pt x="392" y="232"/>
                    <a:pt x="360" y="200"/>
                    <a:pt x="360" y="161"/>
                  </a:cubicBezTo>
                  <a:close/>
                  <a:moveTo>
                    <a:pt x="121" y="114"/>
                  </a:moveTo>
                  <a:lnTo>
                    <a:pt x="121" y="114"/>
                  </a:lnTo>
                  <a:cubicBezTo>
                    <a:pt x="121" y="81"/>
                    <a:pt x="148" y="54"/>
                    <a:pt x="182" y="54"/>
                  </a:cubicBezTo>
                  <a:cubicBezTo>
                    <a:pt x="215" y="54"/>
                    <a:pt x="242" y="81"/>
                    <a:pt x="242" y="114"/>
                  </a:cubicBezTo>
                  <a:cubicBezTo>
                    <a:pt x="242" y="148"/>
                    <a:pt x="215" y="175"/>
                    <a:pt x="182" y="175"/>
                  </a:cubicBezTo>
                  <a:cubicBezTo>
                    <a:pt x="182" y="175"/>
                    <a:pt x="182" y="175"/>
                    <a:pt x="182" y="175"/>
                  </a:cubicBezTo>
                  <a:cubicBezTo>
                    <a:pt x="181" y="175"/>
                    <a:pt x="181" y="175"/>
                    <a:pt x="181" y="175"/>
                  </a:cubicBezTo>
                  <a:cubicBezTo>
                    <a:pt x="148" y="175"/>
                    <a:pt x="121" y="148"/>
                    <a:pt x="121" y="114"/>
                  </a:cubicBezTo>
                  <a:close/>
                  <a:moveTo>
                    <a:pt x="763" y="195"/>
                  </a:moveTo>
                  <a:lnTo>
                    <a:pt x="763" y="195"/>
                  </a:lnTo>
                  <a:cubicBezTo>
                    <a:pt x="784" y="174"/>
                    <a:pt x="796" y="146"/>
                    <a:pt x="796" y="114"/>
                  </a:cubicBezTo>
                  <a:cubicBezTo>
                    <a:pt x="796" y="51"/>
                    <a:pt x="745" y="0"/>
                    <a:pt x="682" y="0"/>
                  </a:cubicBezTo>
                  <a:cubicBezTo>
                    <a:pt x="619" y="0"/>
                    <a:pt x="568" y="51"/>
                    <a:pt x="568" y="114"/>
                  </a:cubicBezTo>
                  <a:cubicBezTo>
                    <a:pt x="568" y="146"/>
                    <a:pt x="581" y="174"/>
                    <a:pt x="601" y="194"/>
                  </a:cubicBezTo>
                  <a:cubicBezTo>
                    <a:pt x="572" y="209"/>
                    <a:pt x="548" y="231"/>
                    <a:pt x="530" y="258"/>
                  </a:cubicBezTo>
                  <a:cubicBezTo>
                    <a:pt x="526" y="256"/>
                    <a:pt x="522" y="253"/>
                    <a:pt x="517" y="251"/>
                  </a:cubicBezTo>
                  <a:cubicBezTo>
                    <a:pt x="542" y="229"/>
                    <a:pt x="557" y="196"/>
                    <a:pt x="557" y="161"/>
                  </a:cubicBezTo>
                  <a:cubicBezTo>
                    <a:pt x="557" y="92"/>
                    <a:pt x="501" y="36"/>
                    <a:pt x="432" y="36"/>
                  </a:cubicBezTo>
                  <a:cubicBezTo>
                    <a:pt x="363" y="36"/>
                    <a:pt x="307" y="92"/>
                    <a:pt x="307" y="161"/>
                  </a:cubicBezTo>
                  <a:cubicBezTo>
                    <a:pt x="307" y="196"/>
                    <a:pt x="322" y="229"/>
                    <a:pt x="347" y="251"/>
                  </a:cubicBezTo>
                  <a:cubicBezTo>
                    <a:pt x="342" y="253"/>
                    <a:pt x="338" y="256"/>
                    <a:pt x="334" y="258"/>
                  </a:cubicBezTo>
                  <a:cubicBezTo>
                    <a:pt x="316" y="231"/>
                    <a:pt x="291" y="209"/>
                    <a:pt x="263" y="195"/>
                  </a:cubicBezTo>
                  <a:cubicBezTo>
                    <a:pt x="283" y="174"/>
                    <a:pt x="296" y="146"/>
                    <a:pt x="296" y="114"/>
                  </a:cubicBezTo>
                  <a:cubicBezTo>
                    <a:pt x="296" y="51"/>
                    <a:pt x="244" y="0"/>
                    <a:pt x="182" y="0"/>
                  </a:cubicBezTo>
                  <a:cubicBezTo>
                    <a:pt x="119" y="0"/>
                    <a:pt x="67" y="51"/>
                    <a:pt x="67" y="114"/>
                  </a:cubicBezTo>
                  <a:cubicBezTo>
                    <a:pt x="67" y="146"/>
                    <a:pt x="80" y="174"/>
                    <a:pt x="100" y="195"/>
                  </a:cubicBezTo>
                  <a:cubicBezTo>
                    <a:pt x="41" y="224"/>
                    <a:pt x="0" y="286"/>
                    <a:pt x="0" y="356"/>
                  </a:cubicBezTo>
                  <a:cubicBezTo>
                    <a:pt x="0" y="371"/>
                    <a:pt x="12" y="383"/>
                    <a:pt x="27" y="383"/>
                  </a:cubicBezTo>
                  <a:cubicBezTo>
                    <a:pt x="42" y="383"/>
                    <a:pt x="54" y="371"/>
                    <a:pt x="54" y="356"/>
                  </a:cubicBezTo>
                  <a:cubicBezTo>
                    <a:pt x="54" y="286"/>
                    <a:pt x="111" y="229"/>
                    <a:pt x="181" y="229"/>
                  </a:cubicBezTo>
                  <a:cubicBezTo>
                    <a:pt x="181" y="229"/>
                    <a:pt x="181" y="229"/>
                    <a:pt x="182" y="229"/>
                  </a:cubicBezTo>
                  <a:cubicBezTo>
                    <a:pt x="182" y="229"/>
                    <a:pt x="182" y="229"/>
                    <a:pt x="182" y="229"/>
                  </a:cubicBezTo>
                  <a:cubicBezTo>
                    <a:pt x="227" y="229"/>
                    <a:pt x="268" y="253"/>
                    <a:pt x="291" y="290"/>
                  </a:cubicBezTo>
                  <a:cubicBezTo>
                    <a:pt x="255" y="327"/>
                    <a:pt x="232" y="377"/>
                    <a:pt x="232" y="432"/>
                  </a:cubicBezTo>
                  <a:cubicBezTo>
                    <a:pt x="232" y="447"/>
                    <a:pt x="244" y="459"/>
                    <a:pt x="259" y="459"/>
                  </a:cubicBezTo>
                  <a:cubicBezTo>
                    <a:pt x="273" y="459"/>
                    <a:pt x="285" y="447"/>
                    <a:pt x="285" y="432"/>
                  </a:cubicBezTo>
                  <a:cubicBezTo>
                    <a:pt x="285" y="351"/>
                    <a:pt x="351" y="286"/>
                    <a:pt x="431" y="285"/>
                  </a:cubicBezTo>
                  <a:cubicBezTo>
                    <a:pt x="431" y="285"/>
                    <a:pt x="432" y="285"/>
                    <a:pt x="432" y="285"/>
                  </a:cubicBezTo>
                  <a:cubicBezTo>
                    <a:pt x="432" y="285"/>
                    <a:pt x="433" y="285"/>
                    <a:pt x="433" y="285"/>
                  </a:cubicBezTo>
                  <a:cubicBezTo>
                    <a:pt x="513" y="286"/>
                    <a:pt x="578" y="351"/>
                    <a:pt x="578" y="432"/>
                  </a:cubicBezTo>
                  <a:cubicBezTo>
                    <a:pt x="578" y="447"/>
                    <a:pt x="590" y="459"/>
                    <a:pt x="605" y="459"/>
                  </a:cubicBezTo>
                  <a:cubicBezTo>
                    <a:pt x="620" y="459"/>
                    <a:pt x="632" y="447"/>
                    <a:pt x="632" y="432"/>
                  </a:cubicBezTo>
                  <a:cubicBezTo>
                    <a:pt x="632" y="377"/>
                    <a:pt x="609" y="327"/>
                    <a:pt x="573" y="290"/>
                  </a:cubicBezTo>
                  <a:cubicBezTo>
                    <a:pt x="596" y="252"/>
                    <a:pt x="637" y="229"/>
                    <a:pt x="682" y="229"/>
                  </a:cubicBezTo>
                  <a:cubicBezTo>
                    <a:pt x="682" y="229"/>
                    <a:pt x="682" y="229"/>
                    <a:pt x="682" y="229"/>
                  </a:cubicBezTo>
                  <a:cubicBezTo>
                    <a:pt x="683" y="229"/>
                    <a:pt x="683" y="229"/>
                    <a:pt x="683" y="229"/>
                  </a:cubicBezTo>
                  <a:cubicBezTo>
                    <a:pt x="753" y="229"/>
                    <a:pt x="810" y="286"/>
                    <a:pt x="810" y="356"/>
                  </a:cubicBezTo>
                  <a:cubicBezTo>
                    <a:pt x="810" y="371"/>
                    <a:pt x="822" y="383"/>
                    <a:pt x="837" y="383"/>
                  </a:cubicBezTo>
                  <a:cubicBezTo>
                    <a:pt x="851" y="383"/>
                    <a:pt x="863" y="371"/>
                    <a:pt x="863" y="356"/>
                  </a:cubicBezTo>
                  <a:cubicBezTo>
                    <a:pt x="863" y="286"/>
                    <a:pt x="823" y="224"/>
                    <a:pt x="763" y="195"/>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GB" dirty="0">
                <a:solidFill>
                  <a:srgbClr val="000000"/>
                </a:solidFill>
                <a:latin typeface="Teva Sans" panose="020B0604030202020203" pitchFamily="34" charset="-18"/>
              </a:endParaRPr>
            </a:p>
          </p:txBody>
        </p:sp>
        <p:sp>
          <p:nvSpPr>
            <p:cNvPr id="33" name="TextBox 32">
              <a:extLst>
                <a:ext uri="{FF2B5EF4-FFF2-40B4-BE49-F238E27FC236}">
                  <a16:creationId xmlns:a16="http://schemas.microsoft.com/office/drawing/2014/main" id="{781C2983-2432-A6EC-D340-11E4699E022D}"/>
                </a:ext>
              </a:extLst>
            </p:cNvPr>
            <p:cNvSpPr txBox="1"/>
            <p:nvPr/>
          </p:nvSpPr>
          <p:spPr>
            <a:xfrm>
              <a:off x="9338447" y="6159794"/>
              <a:ext cx="2429806" cy="523220"/>
            </a:xfrm>
            <a:prstGeom prst="rect">
              <a:avLst/>
            </a:prstGeom>
            <a:noFill/>
          </p:spPr>
          <p:txBody>
            <a:bodyPr wrap="square">
              <a:spAutoFit/>
            </a:bodyPr>
            <a:lstStyle/>
            <a:p>
              <a:pPr algn="ctr"/>
              <a:r>
                <a:rPr lang="hr-HR" sz="2800" dirty="0">
                  <a:solidFill>
                    <a:srgbClr val="9FD142"/>
                  </a:solidFill>
                  <a:latin typeface="Teva Sans" panose="020B0604030202020203" pitchFamily="34" charset="-18"/>
                </a:rPr>
                <a:t>zaposlenika</a:t>
              </a:r>
              <a:endParaRPr lang="en-US" sz="2800" dirty="0">
                <a:solidFill>
                  <a:srgbClr val="9FD142"/>
                </a:solidFill>
                <a:latin typeface="Teva Sans" panose="020B0604030202020203" pitchFamily="34" charset="-18"/>
              </a:endParaRPr>
            </a:p>
          </p:txBody>
        </p:sp>
      </p:grpSp>
      <p:grpSp>
        <p:nvGrpSpPr>
          <p:cNvPr id="34" name="Group 33">
            <a:extLst>
              <a:ext uri="{FF2B5EF4-FFF2-40B4-BE49-F238E27FC236}">
                <a16:creationId xmlns:a16="http://schemas.microsoft.com/office/drawing/2014/main" id="{B2D29A80-F24B-A689-0578-D3EF2A614CBE}"/>
              </a:ext>
            </a:extLst>
          </p:cNvPr>
          <p:cNvGrpSpPr/>
          <p:nvPr/>
        </p:nvGrpSpPr>
        <p:grpSpPr>
          <a:xfrm>
            <a:off x="4898504" y="1080618"/>
            <a:ext cx="3620465" cy="2080221"/>
            <a:chOff x="4076702" y="1371344"/>
            <a:chExt cx="3620465" cy="2080221"/>
          </a:xfrm>
        </p:grpSpPr>
        <p:sp>
          <p:nvSpPr>
            <p:cNvPr id="35" name="box2">
              <a:extLst>
                <a:ext uri="{FF2B5EF4-FFF2-40B4-BE49-F238E27FC236}">
                  <a16:creationId xmlns:a16="http://schemas.microsoft.com/office/drawing/2014/main" id="{646B88AB-FBC3-0327-E483-E67F3B94CCA5}"/>
                </a:ext>
              </a:extLst>
            </p:cNvPr>
            <p:cNvSpPr/>
            <p:nvPr/>
          </p:nvSpPr>
          <p:spPr>
            <a:xfrm rot="16200000">
              <a:off x="4846824" y="601222"/>
              <a:ext cx="2080221" cy="3620465"/>
            </a:xfrm>
            <a:prstGeom prst="rect">
              <a:avLst/>
            </a:prstGeom>
            <a:solidFill>
              <a:srgbClr val="9FD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dirty="0">
                <a:solidFill>
                  <a:srgbClr val="2F7576"/>
                </a:solidFill>
                <a:highlight>
                  <a:srgbClr val="006242"/>
                </a:highlight>
                <a:latin typeface="Teva Sans" panose="020B0604030202020203" pitchFamily="34" charset="-18"/>
              </a:endParaRPr>
            </a:p>
          </p:txBody>
        </p:sp>
        <p:sp>
          <p:nvSpPr>
            <p:cNvPr id="36" name="TextBox 35">
              <a:extLst>
                <a:ext uri="{FF2B5EF4-FFF2-40B4-BE49-F238E27FC236}">
                  <a16:creationId xmlns:a16="http://schemas.microsoft.com/office/drawing/2014/main" id="{7036B03E-F83F-D194-B33E-831B59DF8B4A}"/>
                </a:ext>
              </a:extLst>
            </p:cNvPr>
            <p:cNvSpPr txBox="1"/>
            <p:nvPr/>
          </p:nvSpPr>
          <p:spPr>
            <a:xfrm>
              <a:off x="4878123" y="2379577"/>
              <a:ext cx="997580" cy="923330"/>
            </a:xfrm>
            <a:prstGeom prst="rect">
              <a:avLst/>
            </a:prstGeom>
            <a:noFill/>
          </p:spPr>
          <p:txBody>
            <a:bodyPr wrap="square" rtlCol="0">
              <a:spAutoFit/>
            </a:bodyPr>
            <a:lstStyle/>
            <a:p>
              <a:r>
                <a:rPr lang="en-US" sz="5400" dirty="0">
                  <a:solidFill>
                    <a:schemeClr val="bg1"/>
                  </a:solidFill>
                  <a:latin typeface="Teva Sans" panose="020B0604030202020203" pitchFamily="34" charset="-18"/>
                </a:rPr>
                <a:t>25</a:t>
              </a:r>
            </a:p>
          </p:txBody>
        </p:sp>
        <p:sp>
          <p:nvSpPr>
            <p:cNvPr id="37" name="TextBox 36">
              <a:extLst>
                <a:ext uri="{FF2B5EF4-FFF2-40B4-BE49-F238E27FC236}">
                  <a16:creationId xmlns:a16="http://schemas.microsoft.com/office/drawing/2014/main" id="{7BE7CA50-7860-65F8-FC5E-42DEDE9435BF}"/>
                </a:ext>
              </a:extLst>
            </p:cNvPr>
            <p:cNvSpPr txBox="1"/>
            <p:nvPr/>
          </p:nvSpPr>
          <p:spPr>
            <a:xfrm>
              <a:off x="4863964" y="1496950"/>
              <a:ext cx="994866" cy="923330"/>
            </a:xfrm>
            <a:prstGeom prst="rect">
              <a:avLst/>
            </a:prstGeom>
            <a:noFill/>
          </p:spPr>
          <p:txBody>
            <a:bodyPr wrap="square" rtlCol="0" anchor="ctr">
              <a:spAutoFit/>
            </a:bodyPr>
            <a:lstStyle/>
            <a:p>
              <a:r>
                <a:rPr lang="en-US" sz="5400" dirty="0">
                  <a:solidFill>
                    <a:schemeClr val="bg1"/>
                  </a:solidFill>
                  <a:latin typeface="Teva Sans" panose="020B0604030202020203" pitchFamily="34" charset="-18"/>
                </a:rPr>
                <a:t>53</a:t>
              </a:r>
            </a:p>
          </p:txBody>
        </p:sp>
        <p:sp>
          <p:nvSpPr>
            <p:cNvPr id="38" name="TextBox 37">
              <a:extLst>
                <a:ext uri="{FF2B5EF4-FFF2-40B4-BE49-F238E27FC236}">
                  <a16:creationId xmlns:a16="http://schemas.microsoft.com/office/drawing/2014/main" id="{5E0B5972-8173-5936-DEB6-D7C3E2E0C83D}"/>
                </a:ext>
              </a:extLst>
            </p:cNvPr>
            <p:cNvSpPr txBox="1"/>
            <p:nvPr/>
          </p:nvSpPr>
          <p:spPr>
            <a:xfrm>
              <a:off x="5770529" y="2570206"/>
              <a:ext cx="1431322" cy="584775"/>
            </a:xfrm>
            <a:prstGeom prst="rect">
              <a:avLst/>
            </a:prstGeom>
            <a:noFill/>
          </p:spPr>
          <p:txBody>
            <a:bodyPr wrap="square">
              <a:spAutoFit/>
            </a:bodyPr>
            <a:lstStyle/>
            <a:p>
              <a:r>
                <a:rPr lang="en-US" sz="1600" dirty="0">
                  <a:solidFill>
                    <a:schemeClr val="bg1"/>
                  </a:solidFill>
                  <a:latin typeface="Teva Sans" panose="020B0604030202020203" pitchFamily="34" charset="-18"/>
                </a:rPr>
                <a:t>R&amp;D </a:t>
              </a:r>
              <a:br>
                <a:rPr lang="en-US" sz="1600" dirty="0">
                  <a:solidFill>
                    <a:schemeClr val="bg1"/>
                  </a:solidFill>
                  <a:latin typeface="Teva Sans" panose="020B0604030202020203" pitchFamily="34" charset="-18"/>
                </a:rPr>
              </a:br>
              <a:r>
                <a:rPr lang="hr-HR" sz="1600" dirty="0">
                  <a:solidFill>
                    <a:schemeClr val="bg1"/>
                  </a:solidFill>
                  <a:latin typeface="Teva Sans" panose="020B0604030202020203" pitchFamily="34" charset="-18"/>
                </a:rPr>
                <a:t>centra</a:t>
              </a:r>
              <a:endParaRPr lang="en-US" sz="1600" dirty="0">
                <a:solidFill>
                  <a:schemeClr val="bg1"/>
                </a:solidFill>
                <a:latin typeface="Teva Sans" panose="020B0604030202020203" pitchFamily="34" charset="-18"/>
              </a:endParaRPr>
            </a:p>
          </p:txBody>
        </p:sp>
        <p:sp>
          <p:nvSpPr>
            <p:cNvPr id="39" name="Freeform 27">
              <a:extLst>
                <a:ext uri="{FF2B5EF4-FFF2-40B4-BE49-F238E27FC236}">
                  <a16:creationId xmlns:a16="http://schemas.microsoft.com/office/drawing/2014/main" id="{8CB3ABAF-9506-38AB-DEA7-81435B91B865}"/>
                </a:ext>
              </a:extLst>
            </p:cNvPr>
            <p:cNvSpPr>
              <a:spLocks noEditPoints="1"/>
            </p:cNvSpPr>
            <p:nvPr/>
          </p:nvSpPr>
          <p:spPr bwMode="auto">
            <a:xfrm>
              <a:off x="4338861" y="2602568"/>
              <a:ext cx="525103" cy="526573"/>
            </a:xfrm>
            <a:custGeom>
              <a:avLst/>
              <a:gdLst>
                <a:gd name="T0" fmla="*/ 302 w 594"/>
                <a:gd name="T1" fmla="*/ 165 h 595"/>
                <a:gd name="T2" fmla="*/ 302 w 594"/>
                <a:gd name="T3" fmla="*/ 165 h 595"/>
                <a:gd name="T4" fmla="*/ 302 w 594"/>
                <a:gd name="T5" fmla="*/ 267 h 595"/>
                <a:gd name="T6" fmla="*/ 301 w 594"/>
                <a:gd name="T7" fmla="*/ 270 h 595"/>
                <a:gd name="T8" fmla="*/ 296 w 594"/>
                <a:gd name="T9" fmla="*/ 272 h 595"/>
                <a:gd name="T10" fmla="*/ 289 w 594"/>
                <a:gd name="T11" fmla="*/ 272 h 595"/>
                <a:gd name="T12" fmla="*/ 289 w 594"/>
                <a:gd name="T13" fmla="*/ 272 h 595"/>
                <a:gd name="T14" fmla="*/ 250 w 594"/>
                <a:gd name="T15" fmla="*/ 272 h 595"/>
                <a:gd name="T16" fmla="*/ 246 w 594"/>
                <a:gd name="T17" fmla="*/ 270 h 595"/>
                <a:gd name="T18" fmla="*/ 245 w 594"/>
                <a:gd name="T19" fmla="*/ 267 h 595"/>
                <a:gd name="T20" fmla="*/ 245 w 594"/>
                <a:gd name="T21" fmla="*/ 170 h 595"/>
                <a:gd name="T22" fmla="*/ 250 w 594"/>
                <a:gd name="T23" fmla="*/ 164 h 595"/>
                <a:gd name="T24" fmla="*/ 296 w 594"/>
                <a:gd name="T25" fmla="*/ 164 h 595"/>
                <a:gd name="T26" fmla="*/ 302 w 594"/>
                <a:gd name="T27" fmla="*/ 165 h 595"/>
                <a:gd name="T28" fmla="*/ 187 w 594"/>
                <a:gd name="T29" fmla="*/ 425 h 595"/>
                <a:gd name="T30" fmla="*/ 187 w 594"/>
                <a:gd name="T31" fmla="*/ 425 h 595"/>
                <a:gd name="T32" fmla="*/ 372 w 594"/>
                <a:gd name="T33" fmla="*/ 425 h 595"/>
                <a:gd name="T34" fmla="*/ 418 w 594"/>
                <a:gd name="T35" fmla="*/ 351 h 595"/>
                <a:gd name="T36" fmla="*/ 419 w 594"/>
                <a:gd name="T37" fmla="*/ 298 h 595"/>
                <a:gd name="T38" fmla="*/ 419 w 594"/>
                <a:gd name="T39" fmla="*/ 298 h 595"/>
                <a:gd name="T40" fmla="*/ 333 w 594"/>
                <a:gd name="T41" fmla="*/ 198 h 595"/>
                <a:gd name="T42" fmla="*/ 333 w 594"/>
                <a:gd name="T43" fmla="*/ 267 h 595"/>
                <a:gd name="T44" fmla="*/ 325 w 594"/>
                <a:gd name="T45" fmla="*/ 290 h 595"/>
                <a:gd name="T46" fmla="*/ 304 w 594"/>
                <a:gd name="T47" fmla="*/ 303 h 595"/>
                <a:gd name="T48" fmla="*/ 281 w 594"/>
                <a:gd name="T49" fmla="*/ 325 h 595"/>
                <a:gd name="T50" fmla="*/ 265 w 594"/>
                <a:gd name="T51" fmla="*/ 325 h 595"/>
                <a:gd name="T52" fmla="*/ 242 w 594"/>
                <a:gd name="T53" fmla="*/ 303 h 595"/>
                <a:gd name="T54" fmla="*/ 224 w 594"/>
                <a:gd name="T55" fmla="*/ 293 h 595"/>
                <a:gd name="T56" fmla="*/ 213 w 594"/>
                <a:gd name="T57" fmla="*/ 267 h 595"/>
                <a:gd name="T58" fmla="*/ 213 w 594"/>
                <a:gd name="T59" fmla="*/ 170 h 595"/>
                <a:gd name="T60" fmla="*/ 250 w 594"/>
                <a:gd name="T61" fmla="*/ 133 h 595"/>
                <a:gd name="T62" fmla="*/ 296 w 594"/>
                <a:gd name="T63" fmla="*/ 133 h 595"/>
                <a:gd name="T64" fmla="*/ 333 w 594"/>
                <a:gd name="T65" fmla="*/ 165 h 595"/>
                <a:gd name="T66" fmla="*/ 333 w 594"/>
                <a:gd name="T67" fmla="*/ 165 h 595"/>
                <a:gd name="T68" fmla="*/ 449 w 594"/>
                <a:gd name="T69" fmla="*/ 292 h 595"/>
                <a:gd name="T70" fmla="*/ 450 w 594"/>
                <a:gd name="T71" fmla="*/ 292 h 595"/>
                <a:gd name="T72" fmla="*/ 448 w 594"/>
                <a:gd name="T73" fmla="*/ 359 h 595"/>
                <a:gd name="T74" fmla="*/ 387 w 594"/>
                <a:gd name="T75" fmla="*/ 453 h 595"/>
                <a:gd name="T76" fmla="*/ 375 w 594"/>
                <a:gd name="T77" fmla="*/ 457 h 595"/>
                <a:gd name="T78" fmla="*/ 375 w 594"/>
                <a:gd name="T79" fmla="*/ 457 h 595"/>
                <a:gd name="T80" fmla="*/ 187 w 594"/>
                <a:gd name="T81" fmla="*/ 457 h 595"/>
                <a:gd name="T82" fmla="*/ 171 w 594"/>
                <a:gd name="T83" fmla="*/ 441 h 595"/>
                <a:gd name="T84" fmla="*/ 187 w 594"/>
                <a:gd name="T85" fmla="*/ 425 h 595"/>
                <a:gd name="T86" fmla="*/ 215 w 594"/>
                <a:gd name="T87" fmla="*/ 379 h 595"/>
                <a:gd name="T88" fmla="*/ 215 w 594"/>
                <a:gd name="T89" fmla="*/ 379 h 595"/>
                <a:gd name="T90" fmla="*/ 326 w 594"/>
                <a:gd name="T91" fmla="*/ 379 h 595"/>
                <a:gd name="T92" fmla="*/ 342 w 594"/>
                <a:gd name="T93" fmla="*/ 394 h 595"/>
                <a:gd name="T94" fmla="*/ 326 w 594"/>
                <a:gd name="T95" fmla="*/ 410 h 595"/>
                <a:gd name="T96" fmla="*/ 215 w 594"/>
                <a:gd name="T97" fmla="*/ 410 h 595"/>
                <a:gd name="T98" fmla="*/ 200 w 594"/>
                <a:gd name="T99" fmla="*/ 394 h 595"/>
                <a:gd name="T100" fmla="*/ 215 w 594"/>
                <a:gd name="T101" fmla="*/ 379 h 595"/>
                <a:gd name="T102" fmla="*/ 297 w 594"/>
                <a:gd name="T103" fmla="*/ 595 h 595"/>
                <a:gd name="T104" fmla="*/ 297 w 594"/>
                <a:gd name="T105" fmla="*/ 595 h 595"/>
                <a:gd name="T106" fmla="*/ 594 w 594"/>
                <a:gd name="T107" fmla="*/ 298 h 595"/>
                <a:gd name="T108" fmla="*/ 297 w 594"/>
                <a:gd name="T109" fmla="*/ 0 h 595"/>
                <a:gd name="T110" fmla="*/ 0 w 594"/>
                <a:gd name="T111" fmla="*/ 298 h 595"/>
                <a:gd name="T112" fmla="*/ 297 w 594"/>
                <a:gd name="T113" fmla="*/ 59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4" h="595">
                  <a:moveTo>
                    <a:pt x="302" y="165"/>
                  </a:moveTo>
                  <a:lnTo>
                    <a:pt x="302" y="165"/>
                  </a:lnTo>
                  <a:cubicBezTo>
                    <a:pt x="302" y="172"/>
                    <a:pt x="302" y="267"/>
                    <a:pt x="302" y="267"/>
                  </a:cubicBezTo>
                  <a:cubicBezTo>
                    <a:pt x="302" y="268"/>
                    <a:pt x="301" y="269"/>
                    <a:pt x="301" y="270"/>
                  </a:cubicBezTo>
                  <a:cubicBezTo>
                    <a:pt x="300" y="271"/>
                    <a:pt x="299" y="272"/>
                    <a:pt x="296" y="272"/>
                  </a:cubicBezTo>
                  <a:lnTo>
                    <a:pt x="289" y="272"/>
                  </a:lnTo>
                  <a:lnTo>
                    <a:pt x="289" y="272"/>
                  </a:lnTo>
                  <a:lnTo>
                    <a:pt x="250" y="272"/>
                  </a:lnTo>
                  <a:cubicBezTo>
                    <a:pt x="248" y="272"/>
                    <a:pt x="247" y="271"/>
                    <a:pt x="246" y="270"/>
                  </a:cubicBezTo>
                  <a:cubicBezTo>
                    <a:pt x="245" y="269"/>
                    <a:pt x="245" y="268"/>
                    <a:pt x="245" y="267"/>
                  </a:cubicBezTo>
                  <a:lnTo>
                    <a:pt x="245" y="170"/>
                  </a:lnTo>
                  <a:cubicBezTo>
                    <a:pt x="245" y="167"/>
                    <a:pt x="247" y="164"/>
                    <a:pt x="250" y="164"/>
                  </a:cubicBezTo>
                  <a:lnTo>
                    <a:pt x="296" y="164"/>
                  </a:lnTo>
                  <a:cubicBezTo>
                    <a:pt x="299" y="164"/>
                    <a:pt x="301" y="165"/>
                    <a:pt x="302" y="165"/>
                  </a:cubicBezTo>
                  <a:close/>
                  <a:moveTo>
                    <a:pt x="187" y="425"/>
                  </a:moveTo>
                  <a:lnTo>
                    <a:pt x="187" y="425"/>
                  </a:lnTo>
                  <a:lnTo>
                    <a:pt x="372" y="425"/>
                  </a:lnTo>
                  <a:cubicBezTo>
                    <a:pt x="394" y="407"/>
                    <a:pt x="413" y="369"/>
                    <a:pt x="418" y="351"/>
                  </a:cubicBezTo>
                  <a:cubicBezTo>
                    <a:pt x="423" y="335"/>
                    <a:pt x="423" y="319"/>
                    <a:pt x="419" y="298"/>
                  </a:cubicBezTo>
                  <a:lnTo>
                    <a:pt x="419" y="298"/>
                  </a:lnTo>
                  <a:cubicBezTo>
                    <a:pt x="410" y="252"/>
                    <a:pt x="376" y="214"/>
                    <a:pt x="333" y="198"/>
                  </a:cubicBezTo>
                  <a:cubicBezTo>
                    <a:pt x="333" y="228"/>
                    <a:pt x="333" y="267"/>
                    <a:pt x="333" y="267"/>
                  </a:cubicBezTo>
                  <a:cubicBezTo>
                    <a:pt x="333" y="275"/>
                    <a:pt x="330" y="283"/>
                    <a:pt x="325" y="290"/>
                  </a:cubicBezTo>
                  <a:cubicBezTo>
                    <a:pt x="320" y="296"/>
                    <a:pt x="312" y="301"/>
                    <a:pt x="304" y="303"/>
                  </a:cubicBezTo>
                  <a:cubicBezTo>
                    <a:pt x="304" y="315"/>
                    <a:pt x="294" y="325"/>
                    <a:pt x="281" y="325"/>
                  </a:cubicBezTo>
                  <a:lnTo>
                    <a:pt x="265" y="325"/>
                  </a:lnTo>
                  <a:cubicBezTo>
                    <a:pt x="252" y="325"/>
                    <a:pt x="242" y="315"/>
                    <a:pt x="242" y="303"/>
                  </a:cubicBezTo>
                  <a:cubicBezTo>
                    <a:pt x="235" y="301"/>
                    <a:pt x="229" y="298"/>
                    <a:pt x="224" y="293"/>
                  </a:cubicBezTo>
                  <a:cubicBezTo>
                    <a:pt x="217" y="286"/>
                    <a:pt x="213" y="277"/>
                    <a:pt x="213" y="267"/>
                  </a:cubicBezTo>
                  <a:lnTo>
                    <a:pt x="213" y="170"/>
                  </a:lnTo>
                  <a:cubicBezTo>
                    <a:pt x="213" y="149"/>
                    <a:pt x="230" y="133"/>
                    <a:pt x="250" y="133"/>
                  </a:cubicBezTo>
                  <a:lnTo>
                    <a:pt x="296" y="133"/>
                  </a:lnTo>
                  <a:cubicBezTo>
                    <a:pt x="314" y="133"/>
                    <a:pt x="333" y="145"/>
                    <a:pt x="333" y="165"/>
                  </a:cubicBezTo>
                  <a:lnTo>
                    <a:pt x="333" y="165"/>
                  </a:lnTo>
                  <a:cubicBezTo>
                    <a:pt x="392" y="182"/>
                    <a:pt x="438" y="231"/>
                    <a:pt x="449" y="292"/>
                  </a:cubicBezTo>
                  <a:cubicBezTo>
                    <a:pt x="449" y="292"/>
                    <a:pt x="449" y="292"/>
                    <a:pt x="450" y="292"/>
                  </a:cubicBezTo>
                  <a:cubicBezTo>
                    <a:pt x="454" y="317"/>
                    <a:pt x="454" y="338"/>
                    <a:pt x="448" y="359"/>
                  </a:cubicBezTo>
                  <a:cubicBezTo>
                    <a:pt x="443" y="379"/>
                    <a:pt x="420" y="430"/>
                    <a:pt x="387" y="453"/>
                  </a:cubicBezTo>
                  <a:cubicBezTo>
                    <a:pt x="382" y="457"/>
                    <a:pt x="377" y="457"/>
                    <a:pt x="375" y="457"/>
                  </a:cubicBezTo>
                  <a:lnTo>
                    <a:pt x="375" y="457"/>
                  </a:lnTo>
                  <a:lnTo>
                    <a:pt x="187" y="457"/>
                  </a:lnTo>
                  <a:cubicBezTo>
                    <a:pt x="178" y="457"/>
                    <a:pt x="171" y="450"/>
                    <a:pt x="171" y="441"/>
                  </a:cubicBezTo>
                  <a:cubicBezTo>
                    <a:pt x="171" y="432"/>
                    <a:pt x="178" y="425"/>
                    <a:pt x="187" y="425"/>
                  </a:cubicBezTo>
                  <a:close/>
                  <a:moveTo>
                    <a:pt x="215" y="379"/>
                  </a:moveTo>
                  <a:lnTo>
                    <a:pt x="215" y="379"/>
                  </a:lnTo>
                  <a:lnTo>
                    <a:pt x="326" y="379"/>
                  </a:lnTo>
                  <a:cubicBezTo>
                    <a:pt x="335" y="379"/>
                    <a:pt x="342" y="386"/>
                    <a:pt x="342" y="394"/>
                  </a:cubicBezTo>
                  <a:cubicBezTo>
                    <a:pt x="342" y="403"/>
                    <a:pt x="335" y="410"/>
                    <a:pt x="326" y="410"/>
                  </a:cubicBezTo>
                  <a:lnTo>
                    <a:pt x="215" y="410"/>
                  </a:lnTo>
                  <a:cubicBezTo>
                    <a:pt x="207" y="410"/>
                    <a:pt x="200" y="403"/>
                    <a:pt x="200" y="394"/>
                  </a:cubicBezTo>
                  <a:cubicBezTo>
                    <a:pt x="200" y="386"/>
                    <a:pt x="207" y="379"/>
                    <a:pt x="215" y="379"/>
                  </a:cubicBezTo>
                  <a:close/>
                  <a:moveTo>
                    <a:pt x="297" y="595"/>
                  </a:moveTo>
                  <a:lnTo>
                    <a:pt x="297" y="595"/>
                  </a:lnTo>
                  <a:cubicBezTo>
                    <a:pt x="461" y="595"/>
                    <a:pt x="594" y="462"/>
                    <a:pt x="594" y="298"/>
                  </a:cubicBezTo>
                  <a:cubicBezTo>
                    <a:pt x="594" y="134"/>
                    <a:pt x="461" y="0"/>
                    <a:pt x="297" y="0"/>
                  </a:cubicBezTo>
                  <a:cubicBezTo>
                    <a:pt x="133" y="0"/>
                    <a:pt x="0" y="134"/>
                    <a:pt x="0" y="298"/>
                  </a:cubicBezTo>
                  <a:cubicBezTo>
                    <a:pt x="0" y="462"/>
                    <a:pt x="133" y="595"/>
                    <a:pt x="297" y="595"/>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Teva Sans" panose="020B0604030202020203" pitchFamily="34" charset="-18"/>
              </a:endParaRPr>
            </a:p>
          </p:txBody>
        </p:sp>
        <p:grpSp>
          <p:nvGrpSpPr>
            <p:cNvPr id="40" name="Group 39">
              <a:extLst>
                <a:ext uri="{FF2B5EF4-FFF2-40B4-BE49-F238E27FC236}">
                  <a16:creationId xmlns:a16="http://schemas.microsoft.com/office/drawing/2014/main" id="{674D81F7-A404-B9B1-7F60-0142C83AF288}"/>
                </a:ext>
              </a:extLst>
            </p:cNvPr>
            <p:cNvGrpSpPr/>
            <p:nvPr/>
          </p:nvGrpSpPr>
          <p:grpSpPr>
            <a:xfrm>
              <a:off x="4338126" y="1719647"/>
              <a:ext cx="526573" cy="526573"/>
              <a:chOff x="9204325" y="3592514"/>
              <a:chExt cx="568325" cy="568325"/>
            </a:xfrm>
            <a:solidFill>
              <a:schemeClr val="tx2"/>
            </a:solidFill>
          </p:grpSpPr>
          <p:sp>
            <p:nvSpPr>
              <p:cNvPr id="42" name="Freeform 77">
                <a:extLst>
                  <a:ext uri="{FF2B5EF4-FFF2-40B4-BE49-F238E27FC236}">
                    <a16:creationId xmlns:a16="http://schemas.microsoft.com/office/drawing/2014/main" id="{0DDB5937-1CD8-7820-BAFE-AD9F8802E1E2}"/>
                  </a:ext>
                </a:extLst>
              </p:cNvPr>
              <p:cNvSpPr>
                <a:spLocks noEditPoints="1"/>
              </p:cNvSpPr>
              <p:nvPr/>
            </p:nvSpPr>
            <p:spPr bwMode="auto">
              <a:xfrm>
                <a:off x="9347200" y="3736976"/>
                <a:ext cx="282575" cy="260350"/>
              </a:xfrm>
              <a:custGeom>
                <a:avLst/>
                <a:gdLst>
                  <a:gd name="T0" fmla="*/ 205 w 297"/>
                  <a:gd name="T1" fmla="*/ 237 h 273"/>
                  <a:gd name="T2" fmla="*/ 205 w 297"/>
                  <a:gd name="T3" fmla="*/ 237 h 273"/>
                  <a:gd name="T4" fmla="*/ 189 w 297"/>
                  <a:gd name="T5" fmla="*/ 253 h 273"/>
                  <a:gd name="T6" fmla="*/ 173 w 297"/>
                  <a:gd name="T7" fmla="*/ 237 h 273"/>
                  <a:gd name="T8" fmla="*/ 173 w 297"/>
                  <a:gd name="T9" fmla="*/ 188 h 273"/>
                  <a:gd name="T10" fmla="*/ 189 w 297"/>
                  <a:gd name="T11" fmla="*/ 172 h 273"/>
                  <a:gd name="T12" fmla="*/ 205 w 297"/>
                  <a:gd name="T13" fmla="*/ 188 h 273"/>
                  <a:gd name="T14" fmla="*/ 205 w 297"/>
                  <a:gd name="T15" fmla="*/ 237 h 273"/>
                  <a:gd name="T16" fmla="*/ 125 w 297"/>
                  <a:gd name="T17" fmla="*/ 237 h 273"/>
                  <a:gd name="T18" fmla="*/ 125 w 297"/>
                  <a:gd name="T19" fmla="*/ 237 h 273"/>
                  <a:gd name="T20" fmla="*/ 109 w 297"/>
                  <a:gd name="T21" fmla="*/ 253 h 273"/>
                  <a:gd name="T22" fmla="*/ 93 w 297"/>
                  <a:gd name="T23" fmla="*/ 237 h 273"/>
                  <a:gd name="T24" fmla="*/ 93 w 297"/>
                  <a:gd name="T25" fmla="*/ 188 h 273"/>
                  <a:gd name="T26" fmla="*/ 109 w 297"/>
                  <a:gd name="T27" fmla="*/ 172 h 273"/>
                  <a:gd name="T28" fmla="*/ 125 w 297"/>
                  <a:gd name="T29" fmla="*/ 188 h 273"/>
                  <a:gd name="T30" fmla="*/ 125 w 297"/>
                  <a:gd name="T31" fmla="*/ 237 h 273"/>
                  <a:gd name="T32" fmla="*/ 220 w 297"/>
                  <a:gd name="T33" fmla="*/ 155 h 273"/>
                  <a:gd name="T34" fmla="*/ 220 w 297"/>
                  <a:gd name="T35" fmla="*/ 155 h 273"/>
                  <a:gd name="T36" fmla="*/ 212 w 297"/>
                  <a:gd name="T37" fmla="*/ 141 h 273"/>
                  <a:gd name="T38" fmla="*/ 212 w 297"/>
                  <a:gd name="T39" fmla="*/ 115 h 273"/>
                  <a:gd name="T40" fmla="*/ 150 w 297"/>
                  <a:gd name="T41" fmla="*/ 154 h 273"/>
                  <a:gd name="T42" fmla="*/ 134 w 297"/>
                  <a:gd name="T43" fmla="*/ 155 h 273"/>
                  <a:gd name="T44" fmla="*/ 126 w 297"/>
                  <a:gd name="T45" fmla="*/ 141 h 273"/>
                  <a:gd name="T46" fmla="*/ 126 w 297"/>
                  <a:gd name="T47" fmla="*/ 117 h 273"/>
                  <a:gd name="T48" fmla="*/ 76 w 297"/>
                  <a:gd name="T49" fmla="*/ 154 h 273"/>
                  <a:gd name="T50" fmla="*/ 60 w 297"/>
                  <a:gd name="T51" fmla="*/ 156 h 273"/>
                  <a:gd name="T52" fmla="*/ 51 w 297"/>
                  <a:gd name="T53" fmla="*/ 144 h 273"/>
                  <a:gd name="T54" fmla="*/ 24 w 297"/>
                  <a:gd name="T55" fmla="*/ 0 h 273"/>
                  <a:gd name="T56" fmla="*/ 20 w 297"/>
                  <a:gd name="T57" fmla="*/ 0 h 273"/>
                  <a:gd name="T58" fmla="*/ 0 w 297"/>
                  <a:gd name="T59" fmla="*/ 159 h 273"/>
                  <a:gd name="T60" fmla="*/ 0 w 297"/>
                  <a:gd name="T61" fmla="*/ 273 h 273"/>
                  <a:gd name="T62" fmla="*/ 297 w 297"/>
                  <a:gd name="T63" fmla="*/ 273 h 273"/>
                  <a:gd name="T64" fmla="*/ 297 w 297"/>
                  <a:gd name="T65" fmla="*/ 115 h 273"/>
                  <a:gd name="T66" fmla="*/ 236 w 297"/>
                  <a:gd name="T67" fmla="*/ 154 h 273"/>
                  <a:gd name="T68" fmla="*/ 220 w 297"/>
                  <a:gd name="T69" fmla="*/ 1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 h="273">
                    <a:moveTo>
                      <a:pt x="205" y="237"/>
                    </a:moveTo>
                    <a:lnTo>
                      <a:pt x="205" y="237"/>
                    </a:lnTo>
                    <a:cubicBezTo>
                      <a:pt x="205" y="246"/>
                      <a:pt x="197" y="253"/>
                      <a:pt x="189" y="253"/>
                    </a:cubicBezTo>
                    <a:cubicBezTo>
                      <a:pt x="180" y="253"/>
                      <a:pt x="173" y="246"/>
                      <a:pt x="173" y="237"/>
                    </a:cubicBezTo>
                    <a:lnTo>
                      <a:pt x="173" y="188"/>
                    </a:lnTo>
                    <a:cubicBezTo>
                      <a:pt x="173" y="179"/>
                      <a:pt x="180" y="172"/>
                      <a:pt x="189" y="172"/>
                    </a:cubicBezTo>
                    <a:cubicBezTo>
                      <a:pt x="197" y="172"/>
                      <a:pt x="205" y="179"/>
                      <a:pt x="205" y="188"/>
                    </a:cubicBezTo>
                    <a:lnTo>
                      <a:pt x="205" y="237"/>
                    </a:lnTo>
                    <a:close/>
                    <a:moveTo>
                      <a:pt x="125" y="237"/>
                    </a:moveTo>
                    <a:lnTo>
                      <a:pt x="125" y="237"/>
                    </a:lnTo>
                    <a:cubicBezTo>
                      <a:pt x="125" y="246"/>
                      <a:pt x="118" y="253"/>
                      <a:pt x="109" y="253"/>
                    </a:cubicBezTo>
                    <a:cubicBezTo>
                      <a:pt x="100" y="253"/>
                      <a:pt x="93" y="246"/>
                      <a:pt x="93" y="237"/>
                    </a:cubicBezTo>
                    <a:lnTo>
                      <a:pt x="93" y="188"/>
                    </a:lnTo>
                    <a:cubicBezTo>
                      <a:pt x="93" y="179"/>
                      <a:pt x="100" y="172"/>
                      <a:pt x="109" y="172"/>
                    </a:cubicBezTo>
                    <a:cubicBezTo>
                      <a:pt x="118" y="172"/>
                      <a:pt x="125" y="179"/>
                      <a:pt x="125" y="188"/>
                    </a:cubicBezTo>
                    <a:lnTo>
                      <a:pt x="125" y="237"/>
                    </a:lnTo>
                    <a:close/>
                    <a:moveTo>
                      <a:pt x="220" y="155"/>
                    </a:moveTo>
                    <a:lnTo>
                      <a:pt x="220" y="155"/>
                    </a:lnTo>
                    <a:cubicBezTo>
                      <a:pt x="215" y="152"/>
                      <a:pt x="212" y="147"/>
                      <a:pt x="212" y="141"/>
                    </a:cubicBezTo>
                    <a:lnTo>
                      <a:pt x="212" y="115"/>
                    </a:lnTo>
                    <a:lnTo>
                      <a:pt x="150" y="154"/>
                    </a:lnTo>
                    <a:cubicBezTo>
                      <a:pt x="145" y="158"/>
                      <a:pt x="139" y="158"/>
                      <a:pt x="134" y="155"/>
                    </a:cubicBezTo>
                    <a:cubicBezTo>
                      <a:pt x="129" y="152"/>
                      <a:pt x="126" y="147"/>
                      <a:pt x="126" y="141"/>
                    </a:cubicBezTo>
                    <a:lnTo>
                      <a:pt x="126" y="117"/>
                    </a:lnTo>
                    <a:lnTo>
                      <a:pt x="76" y="154"/>
                    </a:lnTo>
                    <a:cubicBezTo>
                      <a:pt x="71" y="157"/>
                      <a:pt x="66" y="158"/>
                      <a:pt x="60" y="156"/>
                    </a:cubicBezTo>
                    <a:cubicBezTo>
                      <a:pt x="55" y="154"/>
                      <a:pt x="52" y="149"/>
                      <a:pt x="51" y="144"/>
                    </a:cubicBezTo>
                    <a:lnTo>
                      <a:pt x="24" y="0"/>
                    </a:lnTo>
                    <a:lnTo>
                      <a:pt x="20" y="0"/>
                    </a:lnTo>
                    <a:lnTo>
                      <a:pt x="0" y="159"/>
                    </a:lnTo>
                    <a:lnTo>
                      <a:pt x="0" y="273"/>
                    </a:lnTo>
                    <a:lnTo>
                      <a:pt x="297" y="273"/>
                    </a:lnTo>
                    <a:lnTo>
                      <a:pt x="297" y="115"/>
                    </a:lnTo>
                    <a:lnTo>
                      <a:pt x="236" y="154"/>
                    </a:lnTo>
                    <a:cubicBezTo>
                      <a:pt x="231" y="158"/>
                      <a:pt x="225" y="158"/>
                      <a:pt x="220" y="1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Teva Sans" panose="020B0604030202020203" pitchFamily="34" charset="-18"/>
                </a:endParaRPr>
              </a:p>
            </p:txBody>
          </p:sp>
          <p:sp>
            <p:nvSpPr>
              <p:cNvPr id="43" name="Freeform 78">
                <a:extLst>
                  <a:ext uri="{FF2B5EF4-FFF2-40B4-BE49-F238E27FC236}">
                    <a16:creationId xmlns:a16="http://schemas.microsoft.com/office/drawing/2014/main" id="{4EEFAADC-AD92-5F25-ED82-4B6A1FD5E7A8}"/>
                  </a:ext>
                </a:extLst>
              </p:cNvPr>
              <p:cNvSpPr>
                <a:spLocks noEditPoints="1"/>
              </p:cNvSpPr>
              <p:nvPr/>
            </p:nvSpPr>
            <p:spPr bwMode="auto">
              <a:xfrm>
                <a:off x="9204325" y="3592514"/>
                <a:ext cx="568325" cy="568325"/>
              </a:xfrm>
              <a:custGeom>
                <a:avLst/>
                <a:gdLst>
                  <a:gd name="T0" fmla="*/ 478 w 595"/>
                  <a:gd name="T1" fmla="*/ 439 h 595"/>
                  <a:gd name="T2" fmla="*/ 478 w 595"/>
                  <a:gd name="T3" fmla="*/ 439 h 595"/>
                  <a:gd name="T4" fmla="*/ 462 w 595"/>
                  <a:gd name="T5" fmla="*/ 455 h 595"/>
                  <a:gd name="T6" fmla="*/ 133 w 595"/>
                  <a:gd name="T7" fmla="*/ 455 h 595"/>
                  <a:gd name="T8" fmla="*/ 117 w 595"/>
                  <a:gd name="T9" fmla="*/ 439 h 595"/>
                  <a:gd name="T10" fmla="*/ 117 w 595"/>
                  <a:gd name="T11" fmla="*/ 308 h 595"/>
                  <a:gd name="T12" fmla="*/ 117 w 595"/>
                  <a:gd name="T13" fmla="*/ 306 h 595"/>
                  <a:gd name="T14" fmla="*/ 139 w 595"/>
                  <a:gd name="T15" fmla="*/ 132 h 595"/>
                  <a:gd name="T16" fmla="*/ 155 w 595"/>
                  <a:gd name="T17" fmla="*/ 118 h 595"/>
                  <a:gd name="T18" fmla="*/ 187 w 595"/>
                  <a:gd name="T19" fmla="*/ 118 h 595"/>
                  <a:gd name="T20" fmla="*/ 202 w 595"/>
                  <a:gd name="T21" fmla="*/ 131 h 595"/>
                  <a:gd name="T22" fmla="*/ 227 w 595"/>
                  <a:gd name="T23" fmla="*/ 263 h 595"/>
                  <a:gd name="T24" fmla="*/ 281 w 595"/>
                  <a:gd name="T25" fmla="*/ 223 h 595"/>
                  <a:gd name="T26" fmla="*/ 298 w 595"/>
                  <a:gd name="T27" fmla="*/ 221 h 595"/>
                  <a:gd name="T28" fmla="*/ 307 w 595"/>
                  <a:gd name="T29" fmla="*/ 236 h 595"/>
                  <a:gd name="T30" fmla="*/ 307 w 595"/>
                  <a:gd name="T31" fmla="*/ 262 h 595"/>
                  <a:gd name="T32" fmla="*/ 368 w 595"/>
                  <a:gd name="T33" fmla="*/ 222 h 595"/>
                  <a:gd name="T34" fmla="*/ 384 w 595"/>
                  <a:gd name="T35" fmla="*/ 222 h 595"/>
                  <a:gd name="T36" fmla="*/ 393 w 595"/>
                  <a:gd name="T37" fmla="*/ 236 h 595"/>
                  <a:gd name="T38" fmla="*/ 393 w 595"/>
                  <a:gd name="T39" fmla="*/ 262 h 595"/>
                  <a:gd name="T40" fmla="*/ 454 w 595"/>
                  <a:gd name="T41" fmla="*/ 222 h 595"/>
                  <a:gd name="T42" fmla="*/ 470 w 595"/>
                  <a:gd name="T43" fmla="*/ 222 h 595"/>
                  <a:gd name="T44" fmla="*/ 478 w 595"/>
                  <a:gd name="T45" fmla="*/ 236 h 595"/>
                  <a:gd name="T46" fmla="*/ 478 w 595"/>
                  <a:gd name="T47" fmla="*/ 439 h 595"/>
                  <a:gd name="T48" fmla="*/ 298 w 595"/>
                  <a:gd name="T49" fmla="*/ 0 h 595"/>
                  <a:gd name="T50" fmla="*/ 298 w 595"/>
                  <a:gd name="T51" fmla="*/ 0 h 595"/>
                  <a:gd name="T52" fmla="*/ 0 w 595"/>
                  <a:gd name="T53" fmla="*/ 298 h 595"/>
                  <a:gd name="T54" fmla="*/ 298 w 595"/>
                  <a:gd name="T55" fmla="*/ 595 h 595"/>
                  <a:gd name="T56" fmla="*/ 595 w 595"/>
                  <a:gd name="T57" fmla="*/ 298 h 595"/>
                  <a:gd name="T58" fmla="*/ 298 w 595"/>
                  <a:gd name="T59"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95">
                    <a:moveTo>
                      <a:pt x="478" y="439"/>
                    </a:moveTo>
                    <a:lnTo>
                      <a:pt x="478" y="439"/>
                    </a:lnTo>
                    <a:cubicBezTo>
                      <a:pt x="478" y="448"/>
                      <a:pt x="471" y="455"/>
                      <a:pt x="462" y="455"/>
                    </a:cubicBezTo>
                    <a:lnTo>
                      <a:pt x="133" y="455"/>
                    </a:lnTo>
                    <a:cubicBezTo>
                      <a:pt x="124" y="455"/>
                      <a:pt x="117" y="448"/>
                      <a:pt x="117" y="439"/>
                    </a:cubicBezTo>
                    <a:lnTo>
                      <a:pt x="117" y="308"/>
                    </a:lnTo>
                    <a:cubicBezTo>
                      <a:pt x="117" y="307"/>
                      <a:pt x="117" y="306"/>
                      <a:pt x="117" y="306"/>
                    </a:cubicBezTo>
                    <a:lnTo>
                      <a:pt x="139" y="132"/>
                    </a:lnTo>
                    <a:cubicBezTo>
                      <a:pt x="140" y="124"/>
                      <a:pt x="147" y="118"/>
                      <a:pt x="155" y="118"/>
                    </a:cubicBezTo>
                    <a:lnTo>
                      <a:pt x="187" y="118"/>
                    </a:lnTo>
                    <a:cubicBezTo>
                      <a:pt x="194" y="118"/>
                      <a:pt x="201" y="123"/>
                      <a:pt x="202" y="131"/>
                    </a:cubicBezTo>
                    <a:lnTo>
                      <a:pt x="227" y="263"/>
                    </a:lnTo>
                    <a:lnTo>
                      <a:pt x="281" y="223"/>
                    </a:lnTo>
                    <a:cubicBezTo>
                      <a:pt x="286" y="219"/>
                      <a:pt x="292" y="219"/>
                      <a:pt x="298" y="221"/>
                    </a:cubicBezTo>
                    <a:cubicBezTo>
                      <a:pt x="303" y="224"/>
                      <a:pt x="307" y="230"/>
                      <a:pt x="307" y="236"/>
                    </a:cubicBezTo>
                    <a:lnTo>
                      <a:pt x="307" y="262"/>
                    </a:lnTo>
                    <a:lnTo>
                      <a:pt x="368" y="222"/>
                    </a:lnTo>
                    <a:cubicBezTo>
                      <a:pt x="373" y="219"/>
                      <a:pt x="379" y="219"/>
                      <a:pt x="384" y="222"/>
                    </a:cubicBezTo>
                    <a:cubicBezTo>
                      <a:pt x="389" y="225"/>
                      <a:pt x="393" y="230"/>
                      <a:pt x="393" y="236"/>
                    </a:cubicBezTo>
                    <a:lnTo>
                      <a:pt x="393" y="262"/>
                    </a:lnTo>
                    <a:lnTo>
                      <a:pt x="454" y="222"/>
                    </a:lnTo>
                    <a:cubicBezTo>
                      <a:pt x="459" y="219"/>
                      <a:pt x="465" y="219"/>
                      <a:pt x="470" y="222"/>
                    </a:cubicBezTo>
                    <a:cubicBezTo>
                      <a:pt x="475" y="225"/>
                      <a:pt x="478" y="230"/>
                      <a:pt x="478" y="236"/>
                    </a:cubicBezTo>
                    <a:lnTo>
                      <a:pt x="478" y="439"/>
                    </a:lnTo>
                    <a:close/>
                    <a:moveTo>
                      <a:pt x="298" y="0"/>
                    </a:moveTo>
                    <a:lnTo>
                      <a:pt x="298" y="0"/>
                    </a:lnTo>
                    <a:cubicBezTo>
                      <a:pt x="134" y="0"/>
                      <a:pt x="0" y="134"/>
                      <a:pt x="0" y="298"/>
                    </a:cubicBezTo>
                    <a:cubicBezTo>
                      <a:pt x="0" y="462"/>
                      <a:pt x="134" y="595"/>
                      <a:pt x="298" y="595"/>
                    </a:cubicBezTo>
                    <a:cubicBezTo>
                      <a:pt x="462" y="595"/>
                      <a:pt x="595" y="462"/>
                      <a:pt x="595" y="298"/>
                    </a:cubicBezTo>
                    <a:cubicBezTo>
                      <a:pt x="595" y="134"/>
                      <a:pt x="462" y="0"/>
                      <a:pt x="29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Teva Sans" panose="020B0604030202020203" pitchFamily="34" charset="-18"/>
                </a:endParaRPr>
              </a:p>
            </p:txBody>
          </p:sp>
        </p:grpSp>
        <p:sp>
          <p:nvSpPr>
            <p:cNvPr id="41" name="TextBox 40">
              <a:extLst>
                <a:ext uri="{FF2B5EF4-FFF2-40B4-BE49-F238E27FC236}">
                  <a16:creationId xmlns:a16="http://schemas.microsoft.com/office/drawing/2014/main" id="{501BAEB7-360E-3D4D-54DD-DC9F19172C6E}"/>
                </a:ext>
              </a:extLst>
            </p:cNvPr>
            <p:cNvSpPr txBox="1"/>
            <p:nvPr/>
          </p:nvSpPr>
          <p:spPr>
            <a:xfrm>
              <a:off x="5765989" y="1666571"/>
              <a:ext cx="1686822" cy="646331"/>
            </a:xfrm>
            <a:prstGeom prst="rect">
              <a:avLst/>
            </a:prstGeom>
            <a:noFill/>
          </p:spPr>
          <p:txBody>
            <a:bodyPr wrap="square">
              <a:spAutoFit/>
            </a:bodyPr>
            <a:lstStyle/>
            <a:p>
              <a:r>
                <a:rPr lang="hr-HR" sz="1800" dirty="0">
                  <a:solidFill>
                    <a:schemeClr val="bg1"/>
                  </a:solidFill>
                  <a:latin typeface="Teva Sans" panose="020B0604030202020203" pitchFamily="34" charset="-18"/>
                </a:rPr>
                <a:t>Proizvodne lokacije</a:t>
              </a:r>
              <a:endParaRPr lang="en-US" sz="1800" dirty="0">
                <a:solidFill>
                  <a:schemeClr val="bg1"/>
                </a:solidFill>
                <a:latin typeface="Teva Sans" panose="020B0604030202020203" pitchFamily="34" charset="-18"/>
              </a:endParaRPr>
            </a:p>
          </p:txBody>
        </p:sp>
      </p:grpSp>
      <p:pic>
        <p:nvPicPr>
          <p:cNvPr id="44" name="Picture 43">
            <a:extLst>
              <a:ext uri="{FF2B5EF4-FFF2-40B4-BE49-F238E27FC236}">
                <a16:creationId xmlns:a16="http://schemas.microsoft.com/office/drawing/2014/main" id="{F0DE7B5B-E232-3741-8F57-BCBE8C3E9703}"/>
              </a:ext>
            </a:extLst>
          </p:cNvPr>
          <p:cNvPicPr>
            <a:picLocks noChangeAspect="1"/>
          </p:cNvPicPr>
          <p:nvPr/>
        </p:nvPicPr>
        <p:blipFill>
          <a:blip r:embed="rId3"/>
          <a:stretch>
            <a:fillRect/>
          </a:stretch>
        </p:blipFill>
        <p:spPr>
          <a:xfrm>
            <a:off x="10173810" y="6307137"/>
            <a:ext cx="1910910" cy="518952"/>
          </a:xfrm>
          <a:prstGeom prst="rect">
            <a:avLst/>
          </a:prstGeom>
        </p:spPr>
      </p:pic>
      <p:sp>
        <p:nvSpPr>
          <p:cNvPr id="45" name="Footer Placeholder 4">
            <a:extLst>
              <a:ext uri="{FF2B5EF4-FFF2-40B4-BE49-F238E27FC236}">
                <a16:creationId xmlns:a16="http://schemas.microsoft.com/office/drawing/2014/main" id="{0DBA6793-833C-42D8-2015-C1534E3236A6}"/>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spTree>
    <p:extLst>
      <p:ext uri="{BB962C8B-B14F-4D97-AF65-F5344CB8AC3E}">
        <p14:creationId xmlns:p14="http://schemas.microsoft.com/office/powerpoint/2010/main" val="1781230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8" name="Google Shape;138;g26e0143a6f0_1_0"/>
          <p:cNvSpPr/>
          <p:nvPr/>
        </p:nvSpPr>
        <p:spPr>
          <a:xfrm>
            <a:off x="2257950" y="415180"/>
            <a:ext cx="7676100" cy="1311524"/>
          </a:xfrm>
          <a:prstGeom prst="rect">
            <a:avLst/>
          </a:prstGeom>
          <a:solidFill>
            <a:schemeClr val="lt1"/>
          </a:solidFill>
          <a:ln w="9525" cap="flat" cmpd="sng">
            <a:solidFill>
              <a:srgbClr val="C0C0C3"/>
            </a:solidFill>
            <a:prstDash val="solid"/>
            <a:miter lim="800000"/>
            <a:headEnd type="none" w="sm" len="sm"/>
            <a:tailEnd type="none" w="sm" len="sm"/>
          </a:ln>
          <a:effectLst>
            <a:outerShdw blurRad="50800" algn="t" rotWithShape="0">
              <a:schemeClr val="dk1">
                <a:alpha val="20000"/>
              </a:schemeClr>
            </a:outerShdw>
          </a:effectLst>
        </p:spPr>
        <p:txBody>
          <a:bodyPr spcFirstLastPara="1" wrap="square" lIns="1440000" tIns="46800" rIns="91425" bIns="45700" anchor="ctr" anchorCtr="0">
            <a:noAutofit/>
          </a:bodyPr>
          <a:lstStyle/>
          <a:p>
            <a:pPr>
              <a:buClr>
                <a:schemeClr val="dk2"/>
              </a:buClr>
              <a:buSzPts val="4000"/>
            </a:pPr>
            <a:r>
              <a:rPr lang="hr-HR" sz="4000" i="1" dirty="0" err="1">
                <a:solidFill>
                  <a:schemeClr val="accent2"/>
                </a:solidFill>
                <a:latin typeface="+mj-lt"/>
                <a:ea typeface="+mj-ea"/>
                <a:cs typeface="+mj-cs"/>
                <a:sym typeface="Calibri"/>
              </a:rPr>
              <a:t>Pharmakon</a:t>
            </a:r>
            <a:r>
              <a:rPr lang="hr-HR" sz="4000" dirty="0">
                <a:solidFill>
                  <a:schemeClr val="accent2"/>
                </a:solidFill>
                <a:latin typeface="+mj-lt"/>
                <a:ea typeface="+mj-ea"/>
                <a:cs typeface="+mj-cs"/>
                <a:sym typeface="Calibri"/>
              </a:rPr>
              <a:t> + </a:t>
            </a:r>
            <a:r>
              <a:rPr lang="hr-HR" sz="4000" i="1" dirty="0" err="1">
                <a:solidFill>
                  <a:schemeClr val="accent2"/>
                </a:solidFill>
                <a:latin typeface="+mj-lt"/>
                <a:ea typeface="+mj-ea"/>
                <a:cs typeface="+mj-cs"/>
                <a:sym typeface="Calibri"/>
              </a:rPr>
              <a:t>vigilare</a:t>
            </a:r>
            <a:r>
              <a:rPr lang="hr-HR" sz="4000" dirty="0">
                <a:solidFill>
                  <a:schemeClr val="accent2"/>
                </a:solidFill>
                <a:latin typeface="+mj-lt"/>
                <a:ea typeface="+mj-ea"/>
                <a:cs typeface="+mj-cs"/>
                <a:sym typeface="Calibri"/>
              </a:rPr>
              <a:t> </a:t>
            </a:r>
            <a:r>
              <a:rPr lang="hr-HR" sz="2800" dirty="0">
                <a:latin typeface="+mj-lt"/>
                <a:ea typeface="+mj-ea"/>
                <a:cs typeface="+mj-cs"/>
                <a:sym typeface="Calibri"/>
              </a:rPr>
              <a:t>(lat.)</a:t>
            </a:r>
          </a:p>
          <a:p>
            <a:pPr>
              <a:buClr>
                <a:schemeClr val="dk2"/>
              </a:buClr>
              <a:buSzPts val="4000"/>
            </a:pPr>
            <a:r>
              <a:rPr lang="hr-HR" sz="2800" dirty="0">
                <a:latin typeface="+mj-lt"/>
                <a:ea typeface="+mj-ea"/>
                <a:cs typeface="+mj-cs"/>
                <a:sym typeface="Calibri"/>
              </a:rPr>
              <a:t>	(lijek)		(promatrati)</a:t>
            </a:r>
            <a:endParaRPr sz="2800" dirty="0">
              <a:latin typeface="+mj-lt"/>
              <a:ea typeface="+mj-ea"/>
              <a:cs typeface="+mj-cs"/>
              <a:sym typeface="Calibri"/>
            </a:endParaRPr>
          </a:p>
        </p:txBody>
      </p:sp>
      <p:sp>
        <p:nvSpPr>
          <p:cNvPr id="16" name="Dia számának helye 4"/>
          <p:cNvSpPr>
            <a:spLocks noGrp="1"/>
          </p:cNvSpPr>
          <p:nvPr>
            <p:ph type="sldNum" sz="quarter" idx="28"/>
          </p:nvPr>
        </p:nvSpPr>
        <p:spPr>
          <a:xfrm>
            <a:off x="577849" y="6316662"/>
            <a:ext cx="307975" cy="365125"/>
          </a:xfrm>
        </p:spPr>
        <p:txBody>
          <a:bodyPr/>
          <a:lstStyle/>
          <a:p>
            <a:pPr algn="r"/>
            <a:fld id="{C2832ACA-4727-4D4C-ACEE-24DD06899962}" type="slidenum">
              <a:rPr lang="en-US" smtClean="0">
                <a:solidFill>
                  <a:schemeClr val="tx1">
                    <a:lumMod val="50000"/>
                  </a:schemeClr>
                </a:solidFill>
              </a:rPr>
              <a:pPr algn="r"/>
              <a:t>5</a:t>
            </a:fld>
            <a:r>
              <a:rPr lang="en-US" dirty="0"/>
              <a:t> </a:t>
            </a:r>
          </a:p>
        </p:txBody>
      </p:sp>
      <p:pic>
        <p:nvPicPr>
          <p:cNvPr id="3" name="Picture 2">
            <a:extLst>
              <a:ext uri="{FF2B5EF4-FFF2-40B4-BE49-F238E27FC236}">
                <a16:creationId xmlns:a16="http://schemas.microsoft.com/office/drawing/2014/main" id="{38490DAE-1222-EC99-835F-515D9E1E2621}"/>
              </a:ext>
            </a:extLst>
          </p:cNvPr>
          <p:cNvPicPr>
            <a:picLocks noChangeAspect="1"/>
          </p:cNvPicPr>
          <p:nvPr/>
        </p:nvPicPr>
        <p:blipFill>
          <a:blip r:embed="rId3"/>
          <a:stretch>
            <a:fillRect/>
          </a:stretch>
        </p:blipFill>
        <p:spPr>
          <a:xfrm>
            <a:off x="10173810" y="6307137"/>
            <a:ext cx="1910910" cy="518952"/>
          </a:xfrm>
          <a:prstGeom prst="rect">
            <a:avLst/>
          </a:prstGeom>
        </p:spPr>
      </p:pic>
      <p:pic>
        <p:nvPicPr>
          <p:cNvPr id="5" name="Picture 4">
            <a:extLst>
              <a:ext uri="{FF2B5EF4-FFF2-40B4-BE49-F238E27FC236}">
                <a16:creationId xmlns:a16="http://schemas.microsoft.com/office/drawing/2014/main" id="{5F30F014-2469-315F-5AA9-58E9089907B7}"/>
              </a:ext>
            </a:extLst>
          </p:cNvPr>
          <p:cNvPicPr>
            <a:picLocks noChangeAspect="1"/>
          </p:cNvPicPr>
          <p:nvPr/>
        </p:nvPicPr>
        <p:blipFill rotWithShape="1">
          <a:blip r:embed="rId4"/>
          <a:srcRect t="2864" b="8970"/>
          <a:stretch/>
        </p:blipFill>
        <p:spPr>
          <a:xfrm>
            <a:off x="2457254" y="1939566"/>
            <a:ext cx="7277492" cy="4275813"/>
          </a:xfrm>
          <a:prstGeom prst="rect">
            <a:avLst/>
          </a:prstGeom>
        </p:spPr>
      </p:pic>
      <p:sp>
        <p:nvSpPr>
          <p:cNvPr id="6" name="Footer Placeholder 4">
            <a:extLst>
              <a:ext uri="{FF2B5EF4-FFF2-40B4-BE49-F238E27FC236}">
                <a16:creationId xmlns:a16="http://schemas.microsoft.com/office/drawing/2014/main" id="{17F3DB92-4EEE-79EC-479F-9F45AC7AAEE8}"/>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spTree>
    <p:extLst>
      <p:ext uri="{BB962C8B-B14F-4D97-AF65-F5344CB8AC3E}">
        <p14:creationId xmlns:p14="http://schemas.microsoft.com/office/powerpoint/2010/main" val="164578064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6" name="Dia számának helye 4"/>
          <p:cNvSpPr>
            <a:spLocks noGrp="1"/>
          </p:cNvSpPr>
          <p:nvPr>
            <p:ph type="sldNum" sz="quarter" idx="28"/>
          </p:nvPr>
        </p:nvSpPr>
        <p:spPr>
          <a:xfrm>
            <a:off x="577849" y="6316662"/>
            <a:ext cx="307975" cy="365125"/>
          </a:xfrm>
        </p:spPr>
        <p:txBody>
          <a:bodyPr/>
          <a:lstStyle/>
          <a:p>
            <a:pPr algn="r"/>
            <a:fld id="{C2832ACA-4727-4D4C-ACEE-24DD06899962}" type="slidenum">
              <a:rPr lang="en-US" smtClean="0">
                <a:solidFill>
                  <a:schemeClr val="tx1">
                    <a:lumMod val="50000"/>
                  </a:schemeClr>
                </a:solidFill>
              </a:rPr>
              <a:pPr algn="r"/>
              <a:t>6</a:t>
            </a:fld>
            <a:r>
              <a:rPr lang="en-US"/>
              <a:t> </a:t>
            </a:r>
          </a:p>
        </p:txBody>
      </p:sp>
      <p:pic>
        <p:nvPicPr>
          <p:cNvPr id="3" name="Picture 2">
            <a:extLst>
              <a:ext uri="{FF2B5EF4-FFF2-40B4-BE49-F238E27FC236}">
                <a16:creationId xmlns:a16="http://schemas.microsoft.com/office/drawing/2014/main" id="{38490DAE-1222-EC99-835F-515D9E1E2621}"/>
              </a:ext>
            </a:extLst>
          </p:cNvPr>
          <p:cNvPicPr>
            <a:picLocks noChangeAspect="1"/>
          </p:cNvPicPr>
          <p:nvPr/>
        </p:nvPicPr>
        <p:blipFill>
          <a:blip r:embed="rId3"/>
          <a:stretch>
            <a:fillRect/>
          </a:stretch>
        </p:blipFill>
        <p:spPr>
          <a:xfrm>
            <a:off x="10173810" y="6307137"/>
            <a:ext cx="1910910" cy="518952"/>
          </a:xfrm>
          <a:prstGeom prst="rect">
            <a:avLst/>
          </a:prstGeom>
        </p:spPr>
      </p:pic>
      <p:pic>
        <p:nvPicPr>
          <p:cNvPr id="4" name="Picture 3">
            <a:extLst>
              <a:ext uri="{FF2B5EF4-FFF2-40B4-BE49-F238E27FC236}">
                <a16:creationId xmlns:a16="http://schemas.microsoft.com/office/drawing/2014/main" id="{8C5BDC32-DBAF-9A03-B1D2-F4EF554D1496}"/>
              </a:ext>
            </a:extLst>
          </p:cNvPr>
          <p:cNvPicPr>
            <a:picLocks noChangeAspect="1"/>
          </p:cNvPicPr>
          <p:nvPr/>
        </p:nvPicPr>
        <p:blipFill>
          <a:blip r:embed="rId4"/>
          <a:stretch>
            <a:fillRect/>
          </a:stretch>
        </p:blipFill>
        <p:spPr>
          <a:xfrm>
            <a:off x="2050834" y="415519"/>
            <a:ext cx="8090331" cy="6026961"/>
          </a:xfrm>
          <a:prstGeom prst="rect">
            <a:avLst/>
          </a:prstGeom>
        </p:spPr>
      </p:pic>
      <p:sp>
        <p:nvSpPr>
          <p:cNvPr id="6" name="Footer Placeholder 4">
            <a:extLst>
              <a:ext uri="{FF2B5EF4-FFF2-40B4-BE49-F238E27FC236}">
                <a16:creationId xmlns:a16="http://schemas.microsoft.com/office/drawing/2014/main" id="{C72EADF7-7815-26D2-601F-D2B9DE968FD8}"/>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spTree>
    <p:extLst>
      <p:ext uri="{BB962C8B-B14F-4D97-AF65-F5344CB8AC3E}">
        <p14:creationId xmlns:p14="http://schemas.microsoft.com/office/powerpoint/2010/main" val="152637841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6" name="Dia számának helye 4"/>
          <p:cNvSpPr>
            <a:spLocks noGrp="1"/>
          </p:cNvSpPr>
          <p:nvPr>
            <p:ph type="sldNum" sz="quarter" idx="28"/>
          </p:nvPr>
        </p:nvSpPr>
        <p:spPr>
          <a:xfrm>
            <a:off x="577849" y="6316662"/>
            <a:ext cx="307975" cy="365125"/>
          </a:xfrm>
        </p:spPr>
        <p:txBody>
          <a:bodyPr/>
          <a:lstStyle/>
          <a:p>
            <a:pPr algn="r"/>
            <a:fld id="{C2832ACA-4727-4D4C-ACEE-24DD06899962}" type="slidenum">
              <a:rPr lang="en-US" smtClean="0">
                <a:solidFill>
                  <a:schemeClr val="tx1">
                    <a:lumMod val="50000"/>
                  </a:schemeClr>
                </a:solidFill>
              </a:rPr>
              <a:pPr algn="r"/>
              <a:t>7</a:t>
            </a:fld>
            <a:r>
              <a:rPr lang="en-US"/>
              <a:t> </a:t>
            </a:r>
          </a:p>
        </p:txBody>
      </p:sp>
      <p:pic>
        <p:nvPicPr>
          <p:cNvPr id="3" name="Picture 2">
            <a:extLst>
              <a:ext uri="{FF2B5EF4-FFF2-40B4-BE49-F238E27FC236}">
                <a16:creationId xmlns:a16="http://schemas.microsoft.com/office/drawing/2014/main" id="{38490DAE-1222-EC99-835F-515D9E1E2621}"/>
              </a:ext>
            </a:extLst>
          </p:cNvPr>
          <p:cNvPicPr>
            <a:picLocks noChangeAspect="1"/>
          </p:cNvPicPr>
          <p:nvPr/>
        </p:nvPicPr>
        <p:blipFill>
          <a:blip r:embed="rId3"/>
          <a:stretch>
            <a:fillRect/>
          </a:stretch>
        </p:blipFill>
        <p:spPr>
          <a:xfrm>
            <a:off x="10173810" y="6307137"/>
            <a:ext cx="1910910" cy="518952"/>
          </a:xfrm>
          <a:prstGeom prst="rect">
            <a:avLst/>
          </a:prstGeom>
        </p:spPr>
      </p:pic>
      <p:pic>
        <p:nvPicPr>
          <p:cNvPr id="5" name="Picture 4">
            <a:extLst>
              <a:ext uri="{FF2B5EF4-FFF2-40B4-BE49-F238E27FC236}">
                <a16:creationId xmlns:a16="http://schemas.microsoft.com/office/drawing/2014/main" id="{7F52EF36-38D7-540D-3836-99FDB92F87A1}"/>
              </a:ext>
            </a:extLst>
          </p:cNvPr>
          <p:cNvPicPr>
            <a:picLocks noChangeAspect="1"/>
          </p:cNvPicPr>
          <p:nvPr/>
        </p:nvPicPr>
        <p:blipFill>
          <a:blip r:embed="rId4"/>
          <a:stretch>
            <a:fillRect/>
          </a:stretch>
        </p:blipFill>
        <p:spPr>
          <a:xfrm>
            <a:off x="2914383" y="185738"/>
            <a:ext cx="6363233" cy="6121399"/>
          </a:xfrm>
          <a:prstGeom prst="rect">
            <a:avLst/>
          </a:prstGeom>
        </p:spPr>
      </p:pic>
      <p:sp>
        <p:nvSpPr>
          <p:cNvPr id="6" name="Footer Placeholder 4">
            <a:extLst>
              <a:ext uri="{FF2B5EF4-FFF2-40B4-BE49-F238E27FC236}">
                <a16:creationId xmlns:a16="http://schemas.microsoft.com/office/drawing/2014/main" id="{D0F510ED-E8D8-BFC8-E957-8AF61BAB5716}"/>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spTree>
    <p:extLst>
      <p:ext uri="{BB962C8B-B14F-4D97-AF65-F5344CB8AC3E}">
        <p14:creationId xmlns:p14="http://schemas.microsoft.com/office/powerpoint/2010/main" val="194675048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7A2E5C-8DE9-9D8A-CD54-2FE4C41B5C22}"/>
              </a:ext>
            </a:extLst>
          </p:cNvPr>
          <p:cNvSpPr>
            <a:spLocks noGrp="1"/>
          </p:cNvSpPr>
          <p:nvPr>
            <p:ph type="title"/>
          </p:nvPr>
        </p:nvSpPr>
        <p:spPr/>
        <p:txBody>
          <a:bodyPr/>
          <a:lstStyle/>
          <a:p>
            <a:endParaRPr lang="hr-HR" dirty="0"/>
          </a:p>
        </p:txBody>
      </p:sp>
      <p:sp>
        <p:nvSpPr>
          <p:cNvPr id="7" name="Text Placeholder 6">
            <a:extLst>
              <a:ext uri="{FF2B5EF4-FFF2-40B4-BE49-F238E27FC236}">
                <a16:creationId xmlns:a16="http://schemas.microsoft.com/office/drawing/2014/main" id="{58D4B4AB-4A0E-A81E-BE5E-180C9C8996EA}"/>
              </a:ext>
            </a:extLst>
          </p:cNvPr>
          <p:cNvSpPr>
            <a:spLocks noGrp="1"/>
          </p:cNvSpPr>
          <p:nvPr>
            <p:ph type="body" idx="1"/>
          </p:nvPr>
        </p:nvSpPr>
        <p:spPr>
          <a:xfrm>
            <a:off x="1243944" y="4219053"/>
            <a:ext cx="2262563" cy="1531298"/>
          </a:xfrm>
        </p:spPr>
        <p:txBody>
          <a:bodyPr/>
          <a:lstStyle/>
          <a:p>
            <a:pPr algn="ctr"/>
            <a:r>
              <a:rPr lang="hr-HR" sz="2400" b="0" dirty="0"/>
              <a:t>Zamislite da vas boli glava.</a:t>
            </a:r>
          </a:p>
          <a:p>
            <a:pPr algn="ctr"/>
            <a:endParaRPr lang="hr-HR" sz="2400" b="0" dirty="0"/>
          </a:p>
          <a:p>
            <a:pPr algn="ctr"/>
            <a:r>
              <a:rPr lang="hr-HR" sz="2400" dirty="0"/>
              <a:t>Što činite?</a:t>
            </a:r>
          </a:p>
        </p:txBody>
      </p:sp>
      <p:sp>
        <p:nvSpPr>
          <p:cNvPr id="8" name="Text Placeholder 7">
            <a:extLst>
              <a:ext uri="{FF2B5EF4-FFF2-40B4-BE49-F238E27FC236}">
                <a16:creationId xmlns:a16="http://schemas.microsoft.com/office/drawing/2014/main" id="{A5E77761-2860-CCE3-B56C-4C76991F42CF}"/>
              </a:ext>
            </a:extLst>
          </p:cNvPr>
          <p:cNvSpPr>
            <a:spLocks noGrp="1"/>
          </p:cNvSpPr>
          <p:nvPr>
            <p:ph type="body" idx="13"/>
          </p:nvPr>
        </p:nvSpPr>
        <p:spPr>
          <a:xfrm>
            <a:off x="3636430" y="4214895"/>
            <a:ext cx="2262563" cy="1833113"/>
          </a:xfrm>
        </p:spPr>
        <p:txBody>
          <a:bodyPr/>
          <a:lstStyle/>
          <a:p>
            <a:pPr algn="ctr"/>
            <a:r>
              <a:rPr lang="hr-HR" sz="2400" b="0" dirty="0"/>
              <a:t>Popili ste tabletu.</a:t>
            </a:r>
          </a:p>
          <a:p>
            <a:pPr algn="ctr"/>
            <a:endParaRPr lang="hr-HR" sz="2400" b="0" dirty="0"/>
          </a:p>
          <a:p>
            <a:pPr algn="ctr"/>
            <a:r>
              <a:rPr lang="hr-HR" sz="2400" b="0" dirty="0"/>
              <a:t>Vjerojatno se ubrzo osjećate bolje.</a:t>
            </a:r>
          </a:p>
          <a:p>
            <a:pPr algn="ctr"/>
            <a:endParaRPr lang="hr-HR" sz="2400" b="0" dirty="0"/>
          </a:p>
        </p:txBody>
      </p:sp>
      <p:sp>
        <p:nvSpPr>
          <p:cNvPr id="9" name="Text Placeholder 8">
            <a:extLst>
              <a:ext uri="{FF2B5EF4-FFF2-40B4-BE49-F238E27FC236}">
                <a16:creationId xmlns:a16="http://schemas.microsoft.com/office/drawing/2014/main" id="{0CEB727D-452C-D563-C690-947303FFC04E}"/>
              </a:ext>
            </a:extLst>
          </p:cNvPr>
          <p:cNvSpPr>
            <a:spLocks noGrp="1"/>
          </p:cNvSpPr>
          <p:nvPr>
            <p:ph type="body" idx="15"/>
          </p:nvPr>
        </p:nvSpPr>
        <p:spPr>
          <a:xfrm>
            <a:off x="6031259" y="4214895"/>
            <a:ext cx="2262563" cy="1723992"/>
          </a:xfrm>
        </p:spPr>
        <p:txBody>
          <a:bodyPr/>
          <a:lstStyle/>
          <a:p>
            <a:pPr algn="ctr"/>
            <a:r>
              <a:rPr lang="pt-BR" sz="2400" b="0" dirty="0"/>
              <a:t>No, zamislite da vam se </a:t>
            </a:r>
            <a:r>
              <a:rPr lang="pt-BR" sz="2400" dirty="0"/>
              <a:t>pojavio osip po tijelu</a:t>
            </a:r>
            <a:r>
              <a:rPr lang="pt-BR" sz="2400" b="0" dirty="0"/>
              <a:t>.</a:t>
            </a:r>
          </a:p>
          <a:p>
            <a:pPr algn="ctr"/>
            <a:endParaRPr lang="hr-HR" sz="2400" b="0" dirty="0"/>
          </a:p>
        </p:txBody>
      </p:sp>
      <p:sp>
        <p:nvSpPr>
          <p:cNvPr id="10" name="Text Placeholder 9">
            <a:extLst>
              <a:ext uri="{FF2B5EF4-FFF2-40B4-BE49-F238E27FC236}">
                <a16:creationId xmlns:a16="http://schemas.microsoft.com/office/drawing/2014/main" id="{733B13D2-283D-612C-447E-26880B80BB98}"/>
              </a:ext>
            </a:extLst>
          </p:cNvPr>
          <p:cNvSpPr>
            <a:spLocks noGrp="1"/>
          </p:cNvSpPr>
          <p:nvPr>
            <p:ph type="body" idx="17"/>
          </p:nvPr>
        </p:nvSpPr>
        <p:spPr>
          <a:xfrm>
            <a:off x="8431820" y="4214895"/>
            <a:ext cx="2262563" cy="1535456"/>
          </a:xfrm>
        </p:spPr>
        <p:txBody>
          <a:bodyPr/>
          <a:lstStyle/>
          <a:p>
            <a:pPr algn="ctr"/>
            <a:r>
              <a:rPr lang="it-IT" sz="2400" b="0" dirty="0" err="1"/>
              <a:t>Što</a:t>
            </a:r>
            <a:r>
              <a:rPr lang="it-IT" sz="2400" b="0" dirty="0"/>
              <a:t> </a:t>
            </a:r>
            <a:r>
              <a:rPr lang="it-IT" sz="2400" b="0" dirty="0" err="1"/>
              <a:t>mislite</a:t>
            </a:r>
            <a:r>
              <a:rPr lang="it-IT" sz="2400" b="0" dirty="0"/>
              <a:t> da biste </a:t>
            </a:r>
            <a:r>
              <a:rPr lang="it-IT" sz="2400" b="0" dirty="0" err="1"/>
              <a:t>trebali</a:t>
            </a:r>
            <a:r>
              <a:rPr lang="it-IT" sz="2400" b="0" dirty="0"/>
              <a:t> </a:t>
            </a:r>
            <a:r>
              <a:rPr lang="it-IT" sz="2400" b="0" dirty="0" err="1"/>
              <a:t>učiniti</a:t>
            </a:r>
            <a:r>
              <a:rPr lang="it-IT" sz="2400" b="0" dirty="0"/>
              <a:t>?</a:t>
            </a:r>
          </a:p>
          <a:p>
            <a:pPr algn="ctr"/>
            <a:endParaRPr lang="hr-HR" sz="2400" b="0" dirty="0"/>
          </a:p>
        </p:txBody>
      </p:sp>
      <p:sp>
        <p:nvSpPr>
          <p:cNvPr id="2" name="Freeform 185">
            <a:extLst>
              <a:ext uri="{FF2B5EF4-FFF2-40B4-BE49-F238E27FC236}">
                <a16:creationId xmlns:a16="http://schemas.microsoft.com/office/drawing/2014/main" id="{F1C159DF-F592-F98E-A637-13AE8FDFE632}"/>
              </a:ext>
            </a:extLst>
          </p:cNvPr>
          <p:cNvSpPr>
            <a:spLocks noEditPoints="1"/>
          </p:cNvSpPr>
          <p:nvPr/>
        </p:nvSpPr>
        <p:spPr bwMode="auto">
          <a:xfrm>
            <a:off x="2287466" y="2155824"/>
            <a:ext cx="523875" cy="581025"/>
          </a:xfrm>
          <a:custGeom>
            <a:avLst/>
            <a:gdLst>
              <a:gd name="T0" fmla="*/ 482 w 550"/>
              <a:gd name="T1" fmla="*/ 356 h 611"/>
              <a:gd name="T2" fmla="*/ 482 w 550"/>
              <a:gd name="T3" fmla="*/ 356 h 611"/>
              <a:gd name="T4" fmla="*/ 409 w 550"/>
              <a:gd name="T5" fmla="*/ 356 h 611"/>
              <a:gd name="T6" fmla="*/ 409 w 550"/>
              <a:gd name="T7" fmla="*/ 222 h 611"/>
              <a:gd name="T8" fmla="*/ 431 w 550"/>
              <a:gd name="T9" fmla="*/ 202 h 611"/>
              <a:gd name="T10" fmla="*/ 411 w 550"/>
              <a:gd name="T11" fmla="*/ 170 h 611"/>
              <a:gd name="T12" fmla="*/ 387 w 550"/>
              <a:gd name="T13" fmla="*/ 165 h 611"/>
              <a:gd name="T14" fmla="*/ 341 w 550"/>
              <a:gd name="T15" fmla="*/ 146 h 611"/>
              <a:gd name="T16" fmla="*/ 329 w 550"/>
              <a:gd name="T17" fmla="*/ 139 h 611"/>
              <a:gd name="T18" fmla="*/ 303 w 550"/>
              <a:gd name="T19" fmla="*/ 140 h 611"/>
              <a:gd name="T20" fmla="*/ 291 w 550"/>
              <a:gd name="T21" fmla="*/ 147 h 611"/>
              <a:gd name="T22" fmla="*/ 174 w 550"/>
              <a:gd name="T23" fmla="*/ 184 h 611"/>
              <a:gd name="T24" fmla="*/ 142 w 550"/>
              <a:gd name="T25" fmla="*/ 187 h 611"/>
              <a:gd name="T26" fmla="*/ 118 w 550"/>
              <a:gd name="T27" fmla="*/ 215 h 611"/>
              <a:gd name="T28" fmla="*/ 141 w 550"/>
              <a:gd name="T29" fmla="*/ 240 h 611"/>
              <a:gd name="T30" fmla="*/ 141 w 550"/>
              <a:gd name="T31" fmla="*/ 356 h 611"/>
              <a:gd name="T32" fmla="*/ 68 w 550"/>
              <a:gd name="T33" fmla="*/ 356 h 611"/>
              <a:gd name="T34" fmla="*/ 140 w 550"/>
              <a:gd name="T35" fmla="*/ 108 h 611"/>
              <a:gd name="T36" fmla="*/ 275 w 550"/>
              <a:gd name="T37" fmla="*/ 53 h 611"/>
              <a:gd name="T38" fmla="*/ 410 w 550"/>
              <a:gd name="T39" fmla="*/ 108 h 611"/>
              <a:gd name="T40" fmla="*/ 482 w 550"/>
              <a:gd name="T41" fmla="*/ 356 h 611"/>
              <a:gd name="T42" fmla="*/ 194 w 550"/>
              <a:gd name="T43" fmla="*/ 329 h 611"/>
              <a:gd name="T44" fmla="*/ 194 w 550"/>
              <a:gd name="T45" fmla="*/ 329 h 611"/>
              <a:gd name="T46" fmla="*/ 194 w 550"/>
              <a:gd name="T47" fmla="*/ 236 h 611"/>
              <a:gd name="T48" fmla="*/ 317 w 550"/>
              <a:gd name="T49" fmla="*/ 193 h 611"/>
              <a:gd name="T50" fmla="*/ 356 w 550"/>
              <a:gd name="T51" fmla="*/ 210 h 611"/>
              <a:gd name="T52" fmla="*/ 356 w 550"/>
              <a:gd name="T53" fmla="*/ 329 h 611"/>
              <a:gd name="T54" fmla="*/ 275 w 550"/>
              <a:gd name="T55" fmla="*/ 379 h 611"/>
              <a:gd name="T56" fmla="*/ 194 w 550"/>
              <a:gd name="T57" fmla="*/ 329 h 611"/>
              <a:gd name="T58" fmla="*/ 449 w 550"/>
              <a:gd name="T59" fmla="*/ 72 h 611"/>
              <a:gd name="T60" fmla="*/ 449 w 550"/>
              <a:gd name="T61" fmla="*/ 72 h 611"/>
              <a:gd name="T62" fmla="*/ 275 w 550"/>
              <a:gd name="T63" fmla="*/ 0 h 611"/>
              <a:gd name="T64" fmla="*/ 275 w 550"/>
              <a:gd name="T65" fmla="*/ 0 h 611"/>
              <a:gd name="T66" fmla="*/ 275 w 550"/>
              <a:gd name="T67" fmla="*/ 0 h 611"/>
              <a:gd name="T68" fmla="*/ 100 w 550"/>
              <a:gd name="T69" fmla="*/ 72 h 611"/>
              <a:gd name="T70" fmla="*/ 16 w 550"/>
              <a:gd name="T71" fmla="*/ 385 h 611"/>
              <a:gd name="T72" fmla="*/ 42 w 550"/>
              <a:gd name="T73" fmla="*/ 409 h 611"/>
              <a:gd name="T74" fmla="*/ 100 w 550"/>
              <a:gd name="T75" fmla="*/ 409 h 611"/>
              <a:gd name="T76" fmla="*/ 27 w 550"/>
              <a:gd name="T77" fmla="*/ 585 h 611"/>
              <a:gd name="T78" fmla="*/ 53 w 550"/>
              <a:gd name="T79" fmla="*/ 611 h 611"/>
              <a:gd name="T80" fmla="*/ 79 w 550"/>
              <a:gd name="T81" fmla="*/ 585 h 611"/>
              <a:gd name="T82" fmla="*/ 195 w 550"/>
              <a:gd name="T83" fmla="*/ 406 h 611"/>
              <a:gd name="T84" fmla="*/ 275 w 550"/>
              <a:gd name="T85" fmla="*/ 432 h 611"/>
              <a:gd name="T86" fmla="*/ 354 w 550"/>
              <a:gd name="T87" fmla="*/ 406 h 611"/>
              <a:gd name="T88" fmla="*/ 471 w 550"/>
              <a:gd name="T89" fmla="*/ 585 h 611"/>
              <a:gd name="T90" fmla="*/ 497 w 550"/>
              <a:gd name="T91" fmla="*/ 611 h 611"/>
              <a:gd name="T92" fmla="*/ 523 w 550"/>
              <a:gd name="T93" fmla="*/ 585 h 611"/>
              <a:gd name="T94" fmla="*/ 449 w 550"/>
              <a:gd name="T95" fmla="*/ 409 h 611"/>
              <a:gd name="T96" fmla="*/ 507 w 550"/>
              <a:gd name="T97" fmla="*/ 409 h 611"/>
              <a:gd name="T98" fmla="*/ 534 w 550"/>
              <a:gd name="T99" fmla="*/ 385 h 611"/>
              <a:gd name="T100" fmla="*/ 449 w 550"/>
              <a:gd name="T101" fmla="*/ 7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0" h="611">
                <a:moveTo>
                  <a:pt x="482" y="356"/>
                </a:moveTo>
                <a:lnTo>
                  <a:pt x="482" y="356"/>
                </a:lnTo>
                <a:lnTo>
                  <a:pt x="409" y="356"/>
                </a:lnTo>
                <a:lnTo>
                  <a:pt x="409" y="222"/>
                </a:lnTo>
                <a:cubicBezTo>
                  <a:pt x="419" y="221"/>
                  <a:pt x="429" y="213"/>
                  <a:pt x="431" y="202"/>
                </a:cubicBezTo>
                <a:cubicBezTo>
                  <a:pt x="434" y="187"/>
                  <a:pt x="425" y="173"/>
                  <a:pt x="411" y="170"/>
                </a:cubicBezTo>
                <a:lnTo>
                  <a:pt x="387" y="165"/>
                </a:lnTo>
                <a:cubicBezTo>
                  <a:pt x="372" y="161"/>
                  <a:pt x="356" y="154"/>
                  <a:pt x="341" y="146"/>
                </a:cubicBezTo>
                <a:lnTo>
                  <a:pt x="329" y="139"/>
                </a:lnTo>
                <a:cubicBezTo>
                  <a:pt x="321" y="134"/>
                  <a:pt x="311" y="135"/>
                  <a:pt x="303" y="140"/>
                </a:cubicBezTo>
                <a:lnTo>
                  <a:pt x="291" y="147"/>
                </a:lnTo>
                <a:cubicBezTo>
                  <a:pt x="251" y="170"/>
                  <a:pt x="213" y="182"/>
                  <a:pt x="174" y="184"/>
                </a:cubicBezTo>
                <a:lnTo>
                  <a:pt x="142" y="187"/>
                </a:lnTo>
                <a:cubicBezTo>
                  <a:pt x="128" y="188"/>
                  <a:pt x="117" y="201"/>
                  <a:pt x="118" y="215"/>
                </a:cubicBezTo>
                <a:cubicBezTo>
                  <a:pt x="119" y="228"/>
                  <a:pt x="129" y="238"/>
                  <a:pt x="141" y="240"/>
                </a:cubicBezTo>
                <a:lnTo>
                  <a:pt x="141" y="356"/>
                </a:lnTo>
                <a:lnTo>
                  <a:pt x="68" y="356"/>
                </a:lnTo>
                <a:cubicBezTo>
                  <a:pt x="67" y="304"/>
                  <a:pt x="73" y="180"/>
                  <a:pt x="140" y="108"/>
                </a:cubicBezTo>
                <a:cubicBezTo>
                  <a:pt x="173" y="71"/>
                  <a:pt x="218" y="53"/>
                  <a:pt x="275" y="53"/>
                </a:cubicBezTo>
                <a:cubicBezTo>
                  <a:pt x="332" y="53"/>
                  <a:pt x="376" y="71"/>
                  <a:pt x="410" y="108"/>
                </a:cubicBezTo>
                <a:cubicBezTo>
                  <a:pt x="476" y="180"/>
                  <a:pt x="483" y="304"/>
                  <a:pt x="482" y="356"/>
                </a:cubicBezTo>
                <a:close/>
                <a:moveTo>
                  <a:pt x="194" y="329"/>
                </a:moveTo>
                <a:lnTo>
                  <a:pt x="194" y="329"/>
                </a:lnTo>
                <a:lnTo>
                  <a:pt x="194" y="236"/>
                </a:lnTo>
                <a:cubicBezTo>
                  <a:pt x="235" y="231"/>
                  <a:pt x="275" y="217"/>
                  <a:pt x="317" y="193"/>
                </a:cubicBezTo>
                <a:cubicBezTo>
                  <a:pt x="329" y="200"/>
                  <a:pt x="342" y="206"/>
                  <a:pt x="356" y="210"/>
                </a:cubicBezTo>
                <a:lnTo>
                  <a:pt x="356" y="329"/>
                </a:lnTo>
                <a:cubicBezTo>
                  <a:pt x="337" y="360"/>
                  <a:pt x="307" y="379"/>
                  <a:pt x="275" y="379"/>
                </a:cubicBezTo>
                <a:cubicBezTo>
                  <a:pt x="242" y="379"/>
                  <a:pt x="213" y="360"/>
                  <a:pt x="194" y="329"/>
                </a:cubicBezTo>
                <a:close/>
                <a:moveTo>
                  <a:pt x="449" y="72"/>
                </a:moveTo>
                <a:lnTo>
                  <a:pt x="449" y="72"/>
                </a:lnTo>
                <a:cubicBezTo>
                  <a:pt x="405" y="24"/>
                  <a:pt x="347" y="0"/>
                  <a:pt x="275" y="0"/>
                </a:cubicBezTo>
                <a:cubicBezTo>
                  <a:pt x="275" y="0"/>
                  <a:pt x="275" y="0"/>
                  <a:pt x="275" y="0"/>
                </a:cubicBezTo>
                <a:cubicBezTo>
                  <a:pt x="275" y="0"/>
                  <a:pt x="275" y="0"/>
                  <a:pt x="275" y="0"/>
                </a:cubicBezTo>
                <a:cubicBezTo>
                  <a:pt x="203" y="0"/>
                  <a:pt x="144" y="24"/>
                  <a:pt x="100" y="72"/>
                </a:cubicBezTo>
                <a:cubicBezTo>
                  <a:pt x="0" y="182"/>
                  <a:pt x="15" y="377"/>
                  <a:pt x="16" y="385"/>
                </a:cubicBezTo>
                <a:cubicBezTo>
                  <a:pt x="17" y="399"/>
                  <a:pt x="28" y="409"/>
                  <a:pt x="42" y="409"/>
                </a:cubicBezTo>
                <a:lnTo>
                  <a:pt x="100" y="409"/>
                </a:lnTo>
                <a:cubicBezTo>
                  <a:pt x="55" y="454"/>
                  <a:pt x="27" y="516"/>
                  <a:pt x="27" y="585"/>
                </a:cubicBezTo>
                <a:cubicBezTo>
                  <a:pt x="27" y="599"/>
                  <a:pt x="39" y="611"/>
                  <a:pt x="53" y="611"/>
                </a:cubicBezTo>
                <a:cubicBezTo>
                  <a:pt x="67" y="611"/>
                  <a:pt x="79" y="599"/>
                  <a:pt x="79" y="585"/>
                </a:cubicBezTo>
                <a:cubicBezTo>
                  <a:pt x="79" y="505"/>
                  <a:pt x="127" y="437"/>
                  <a:pt x="195" y="406"/>
                </a:cubicBezTo>
                <a:cubicBezTo>
                  <a:pt x="219" y="423"/>
                  <a:pt x="246" y="432"/>
                  <a:pt x="275" y="432"/>
                </a:cubicBezTo>
                <a:cubicBezTo>
                  <a:pt x="304" y="432"/>
                  <a:pt x="331" y="423"/>
                  <a:pt x="354" y="406"/>
                </a:cubicBezTo>
                <a:cubicBezTo>
                  <a:pt x="423" y="437"/>
                  <a:pt x="471" y="505"/>
                  <a:pt x="471" y="585"/>
                </a:cubicBezTo>
                <a:cubicBezTo>
                  <a:pt x="471" y="599"/>
                  <a:pt x="482" y="611"/>
                  <a:pt x="497" y="611"/>
                </a:cubicBezTo>
                <a:cubicBezTo>
                  <a:pt x="511" y="611"/>
                  <a:pt x="523" y="599"/>
                  <a:pt x="523" y="585"/>
                </a:cubicBezTo>
                <a:cubicBezTo>
                  <a:pt x="523" y="516"/>
                  <a:pt x="494" y="454"/>
                  <a:pt x="449" y="409"/>
                </a:cubicBezTo>
                <a:lnTo>
                  <a:pt x="507" y="409"/>
                </a:lnTo>
                <a:cubicBezTo>
                  <a:pt x="521" y="409"/>
                  <a:pt x="533" y="399"/>
                  <a:pt x="534" y="385"/>
                </a:cubicBezTo>
                <a:cubicBezTo>
                  <a:pt x="535" y="377"/>
                  <a:pt x="550" y="182"/>
                  <a:pt x="449" y="72"/>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GB"/>
          </a:p>
        </p:txBody>
      </p:sp>
      <p:sp>
        <p:nvSpPr>
          <p:cNvPr id="3" name="Freeform 14">
            <a:extLst>
              <a:ext uri="{FF2B5EF4-FFF2-40B4-BE49-F238E27FC236}">
                <a16:creationId xmlns:a16="http://schemas.microsoft.com/office/drawing/2014/main" id="{2DF6064A-CF13-C2CE-CFC0-E8E9E57EAD79}"/>
              </a:ext>
            </a:extLst>
          </p:cNvPr>
          <p:cNvSpPr>
            <a:spLocks noEditPoints="1"/>
          </p:cNvSpPr>
          <p:nvPr/>
        </p:nvSpPr>
        <p:spPr bwMode="auto">
          <a:xfrm>
            <a:off x="4609362" y="2193088"/>
            <a:ext cx="512763" cy="493713"/>
          </a:xfrm>
          <a:custGeom>
            <a:avLst/>
            <a:gdLst>
              <a:gd name="T0" fmla="*/ 162 w 538"/>
              <a:gd name="T1" fmla="*/ 53 h 518"/>
              <a:gd name="T2" fmla="*/ 162 w 538"/>
              <a:gd name="T3" fmla="*/ 53 h 518"/>
              <a:gd name="T4" fmla="*/ 85 w 538"/>
              <a:gd name="T5" fmla="*/ 90 h 518"/>
              <a:gd name="T6" fmla="*/ 54 w 538"/>
              <a:gd name="T7" fmla="*/ 166 h 518"/>
              <a:gd name="T8" fmla="*/ 95 w 538"/>
              <a:gd name="T9" fmla="*/ 249 h 518"/>
              <a:gd name="T10" fmla="*/ 175 w 538"/>
              <a:gd name="T11" fmla="*/ 323 h 518"/>
              <a:gd name="T12" fmla="*/ 324 w 538"/>
              <a:gd name="T13" fmla="*/ 160 h 518"/>
              <a:gd name="T14" fmla="*/ 245 w 538"/>
              <a:gd name="T15" fmla="*/ 87 h 518"/>
              <a:gd name="T16" fmla="*/ 162 w 538"/>
              <a:gd name="T17" fmla="*/ 53 h 518"/>
              <a:gd name="T18" fmla="*/ 214 w 538"/>
              <a:gd name="T19" fmla="*/ 358 h 518"/>
              <a:gd name="T20" fmla="*/ 214 w 538"/>
              <a:gd name="T21" fmla="*/ 358 h 518"/>
              <a:gd name="T22" fmla="*/ 293 w 538"/>
              <a:gd name="T23" fmla="*/ 431 h 518"/>
              <a:gd name="T24" fmla="*/ 376 w 538"/>
              <a:gd name="T25" fmla="*/ 465 h 518"/>
              <a:gd name="T26" fmla="*/ 452 w 538"/>
              <a:gd name="T27" fmla="*/ 428 h 518"/>
              <a:gd name="T28" fmla="*/ 483 w 538"/>
              <a:gd name="T29" fmla="*/ 352 h 518"/>
              <a:gd name="T30" fmla="*/ 483 w 538"/>
              <a:gd name="T31" fmla="*/ 352 h 518"/>
              <a:gd name="T32" fmla="*/ 442 w 538"/>
              <a:gd name="T33" fmla="*/ 269 h 518"/>
              <a:gd name="T34" fmla="*/ 362 w 538"/>
              <a:gd name="T35" fmla="*/ 196 h 518"/>
              <a:gd name="T36" fmla="*/ 214 w 538"/>
              <a:gd name="T37" fmla="*/ 358 h 518"/>
              <a:gd name="T38" fmla="*/ 376 w 538"/>
              <a:gd name="T39" fmla="*/ 518 h 518"/>
              <a:gd name="T40" fmla="*/ 376 w 538"/>
              <a:gd name="T41" fmla="*/ 518 h 518"/>
              <a:gd name="T42" fmla="*/ 257 w 538"/>
              <a:gd name="T43" fmla="*/ 469 h 518"/>
              <a:gd name="T44" fmla="*/ 60 w 538"/>
              <a:gd name="T45" fmla="*/ 288 h 518"/>
              <a:gd name="T46" fmla="*/ 2 w 538"/>
              <a:gd name="T47" fmla="*/ 169 h 518"/>
              <a:gd name="T48" fmla="*/ 47 w 538"/>
              <a:gd name="T49" fmla="*/ 55 h 518"/>
              <a:gd name="T50" fmla="*/ 162 w 538"/>
              <a:gd name="T51" fmla="*/ 0 h 518"/>
              <a:gd name="T52" fmla="*/ 281 w 538"/>
              <a:gd name="T53" fmla="*/ 49 h 518"/>
              <a:gd name="T54" fmla="*/ 478 w 538"/>
              <a:gd name="T55" fmla="*/ 231 h 518"/>
              <a:gd name="T56" fmla="*/ 536 w 538"/>
              <a:gd name="T57" fmla="*/ 349 h 518"/>
              <a:gd name="T58" fmla="*/ 491 w 538"/>
              <a:gd name="T59" fmla="*/ 464 h 518"/>
              <a:gd name="T60" fmla="*/ 376 w 538"/>
              <a:gd name="T61" fmla="*/ 518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8" h="518">
                <a:moveTo>
                  <a:pt x="162" y="53"/>
                </a:moveTo>
                <a:lnTo>
                  <a:pt x="162" y="53"/>
                </a:lnTo>
                <a:cubicBezTo>
                  <a:pt x="134" y="53"/>
                  <a:pt x="109" y="65"/>
                  <a:pt x="85" y="90"/>
                </a:cubicBezTo>
                <a:cubicBezTo>
                  <a:pt x="64" y="114"/>
                  <a:pt x="53" y="139"/>
                  <a:pt x="54" y="166"/>
                </a:cubicBezTo>
                <a:cubicBezTo>
                  <a:pt x="57" y="213"/>
                  <a:pt x="95" y="248"/>
                  <a:pt x="95" y="249"/>
                </a:cubicBezTo>
                <a:lnTo>
                  <a:pt x="175" y="323"/>
                </a:lnTo>
                <a:lnTo>
                  <a:pt x="324" y="160"/>
                </a:lnTo>
                <a:lnTo>
                  <a:pt x="245" y="87"/>
                </a:lnTo>
                <a:cubicBezTo>
                  <a:pt x="244" y="87"/>
                  <a:pt x="208" y="53"/>
                  <a:pt x="162" y="53"/>
                </a:cubicBezTo>
                <a:close/>
                <a:moveTo>
                  <a:pt x="214" y="358"/>
                </a:moveTo>
                <a:lnTo>
                  <a:pt x="214" y="358"/>
                </a:lnTo>
                <a:lnTo>
                  <a:pt x="293" y="431"/>
                </a:lnTo>
                <a:cubicBezTo>
                  <a:pt x="293" y="431"/>
                  <a:pt x="330" y="465"/>
                  <a:pt x="376" y="465"/>
                </a:cubicBezTo>
                <a:cubicBezTo>
                  <a:pt x="404" y="465"/>
                  <a:pt x="429" y="453"/>
                  <a:pt x="452" y="428"/>
                </a:cubicBezTo>
                <a:cubicBezTo>
                  <a:pt x="474" y="404"/>
                  <a:pt x="485" y="379"/>
                  <a:pt x="483" y="352"/>
                </a:cubicBezTo>
                <a:lnTo>
                  <a:pt x="483" y="352"/>
                </a:lnTo>
                <a:cubicBezTo>
                  <a:pt x="481" y="305"/>
                  <a:pt x="443" y="270"/>
                  <a:pt x="442" y="269"/>
                </a:cubicBezTo>
                <a:lnTo>
                  <a:pt x="362" y="196"/>
                </a:lnTo>
                <a:lnTo>
                  <a:pt x="214" y="358"/>
                </a:lnTo>
                <a:close/>
                <a:moveTo>
                  <a:pt x="376" y="518"/>
                </a:moveTo>
                <a:lnTo>
                  <a:pt x="376" y="518"/>
                </a:lnTo>
                <a:cubicBezTo>
                  <a:pt x="310" y="518"/>
                  <a:pt x="262" y="474"/>
                  <a:pt x="257" y="469"/>
                </a:cubicBezTo>
                <a:lnTo>
                  <a:pt x="60" y="288"/>
                </a:lnTo>
                <a:cubicBezTo>
                  <a:pt x="55" y="283"/>
                  <a:pt x="5" y="236"/>
                  <a:pt x="2" y="169"/>
                </a:cubicBezTo>
                <a:cubicBezTo>
                  <a:pt x="0" y="127"/>
                  <a:pt x="15" y="89"/>
                  <a:pt x="47" y="55"/>
                </a:cubicBezTo>
                <a:cubicBezTo>
                  <a:pt x="80" y="19"/>
                  <a:pt x="119" y="0"/>
                  <a:pt x="162" y="0"/>
                </a:cubicBezTo>
                <a:cubicBezTo>
                  <a:pt x="227" y="0"/>
                  <a:pt x="275" y="44"/>
                  <a:pt x="281" y="49"/>
                </a:cubicBezTo>
                <a:lnTo>
                  <a:pt x="478" y="231"/>
                </a:lnTo>
                <a:cubicBezTo>
                  <a:pt x="480" y="232"/>
                  <a:pt x="532" y="280"/>
                  <a:pt x="536" y="349"/>
                </a:cubicBezTo>
                <a:cubicBezTo>
                  <a:pt x="538" y="391"/>
                  <a:pt x="523" y="429"/>
                  <a:pt x="491" y="464"/>
                </a:cubicBezTo>
                <a:cubicBezTo>
                  <a:pt x="458" y="499"/>
                  <a:pt x="419" y="518"/>
                  <a:pt x="376" y="518"/>
                </a:cubicBezTo>
                <a:close/>
              </a:path>
            </a:pathLst>
          </a:custGeom>
          <a:ln>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GB"/>
          </a:p>
        </p:txBody>
      </p:sp>
      <p:grpSp>
        <p:nvGrpSpPr>
          <p:cNvPr id="15" name="Group 14">
            <a:extLst>
              <a:ext uri="{FF2B5EF4-FFF2-40B4-BE49-F238E27FC236}">
                <a16:creationId xmlns:a16="http://schemas.microsoft.com/office/drawing/2014/main" id="{873CEEE4-07E2-124C-7860-552C3A89FA2D}"/>
              </a:ext>
            </a:extLst>
          </p:cNvPr>
          <p:cNvGrpSpPr/>
          <p:nvPr/>
        </p:nvGrpSpPr>
        <p:grpSpPr>
          <a:xfrm>
            <a:off x="6873884" y="2126413"/>
            <a:ext cx="560388" cy="560388"/>
            <a:chOff x="9209088" y="6657976"/>
            <a:chExt cx="560388" cy="560388"/>
          </a:xfrm>
          <a:solidFill>
            <a:schemeClr val="bg1"/>
          </a:solidFill>
        </p:grpSpPr>
        <p:sp>
          <p:nvSpPr>
            <p:cNvPr id="16" name="Freeform 140">
              <a:extLst>
                <a:ext uri="{FF2B5EF4-FFF2-40B4-BE49-F238E27FC236}">
                  <a16:creationId xmlns:a16="http://schemas.microsoft.com/office/drawing/2014/main" id="{18D8387C-85FE-3DBA-3E16-340E69020855}"/>
                </a:ext>
              </a:extLst>
            </p:cNvPr>
            <p:cNvSpPr>
              <a:spLocks noEditPoints="1"/>
            </p:cNvSpPr>
            <p:nvPr/>
          </p:nvSpPr>
          <p:spPr bwMode="auto">
            <a:xfrm>
              <a:off x="9209088" y="6657976"/>
              <a:ext cx="560388" cy="560388"/>
            </a:xfrm>
            <a:custGeom>
              <a:avLst/>
              <a:gdLst>
                <a:gd name="T0" fmla="*/ 294 w 588"/>
                <a:gd name="T1" fmla="*/ 0 h 588"/>
                <a:gd name="T2" fmla="*/ 294 w 588"/>
                <a:gd name="T3" fmla="*/ 0 h 588"/>
                <a:gd name="T4" fmla="*/ 0 w 588"/>
                <a:gd name="T5" fmla="*/ 294 h 588"/>
                <a:gd name="T6" fmla="*/ 294 w 588"/>
                <a:gd name="T7" fmla="*/ 588 h 588"/>
                <a:gd name="T8" fmla="*/ 588 w 588"/>
                <a:gd name="T9" fmla="*/ 294 h 588"/>
                <a:gd name="T10" fmla="*/ 294 w 588"/>
                <a:gd name="T11" fmla="*/ 0 h 588"/>
                <a:gd name="T12" fmla="*/ 294 w 588"/>
                <a:gd name="T13" fmla="*/ 54 h 588"/>
                <a:gd name="T14" fmla="*/ 294 w 588"/>
                <a:gd name="T15" fmla="*/ 54 h 588"/>
                <a:gd name="T16" fmla="*/ 534 w 588"/>
                <a:gd name="T17" fmla="*/ 294 h 588"/>
                <a:gd name="T18" fmla="*/ 294 w 588"/>
                <a:gd name="T19" fmla="*/ 535 h 588"/>
                <a:gd name="T20" fmla="*/ 53 w 588"/>
                <a:gd name="T21" fmla="*/ 294 h 588"/>
                <a:gd name="T22" fmla="*/ 294 w 588"/>
                <a:gd name="T23" fmla="*/ 54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8" h="588">
                  <a:moveTo>
                    <a:pt x="294" y="0"/>
                  </a:moveTo>
                  <a:lnTo>
                    <a:pt x="294" y="0"/>
                  </a:lnTo>
                  <a:cubicBezTo>
                    <a:pt x="132" y="0"/>
                    <a:pt x="0" y="132"/>
                    <a:pt x="0" y="294"/>
                  </a:cubicBezTo>
                  <a:cubicBezTo>
                    <a:pt x="0" y="456"/>
                    <a:pt x="132" y="588"/>
                    <a:pt x="294" y="588"/>
                  </a:cubicBezTo>
                  <a:cubicBezTo>
                    <a:pt x="456" y="588"/>
                    <a:pt x="588" y="456"/>
                    <a:pt x="588" y="294"/>
                  </a:cubicBezTo>
                  <a:cubicBezTo>
                    <a:pt x="588" y="132"/>
                    <a:pt x="456" y="0"/>
                    <a:pt x="294" y="0"/>
                  </a:cubicBezTo>
                  <a:close/>
                  <a:moveTo>
                    <a:pt x="294" y="54"/>
                  </a:moveTo>
                  <a:lnTo>
                    <a:pt x="294" y="54"/>
                  </a:lnTo>
                  <a:cubicBezTo>
                    <a:pt x="426" y="54"/>
                    <a:pt x="534" y="162"/>
                    <a:pt x="534" y="294"/>
                  </a:cubicBezTo>
                  <a:cubicBezTo>
                    <a:pt x="534" y="427"/>
                    <a:pt x="426" y="535"/>
                    <a:pt x="294" y="535"/>
                  </a:cubicBezTo>
                  <a:cubicBezTo>
                    <a:pt x="161" y="535"/>
                    <a:pt x="53" y="427"/>
                    <a:pt x="53" y="294"/>
                  </a:cubicBezTo>
                  <a:cubicBezTo>
                    <a:pt x="53" y="162"/>
                    <a:pt x="161" y="54"/>
                    <a:pt x="294" y="54"/>
                  </a:cubicBezTo>
                  <a:close/>
                </a:path>
              </a:pathLst>
            </a:cu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GB"/>
            </a:p>
          </p:txBody>
        </p:sp>
        <p:sp>
          <p:nvSpPr>
            <p:cNvPr id="17" name="Freeform 141">
              <a:extLst>
                <a:ext uri="{FF2B5EF4-FFF2-40B4-BE49-F238E27FC236}">
                  <a16:creationId xmlns:a16="http://schemas.microsoft.com/office/drawing/2014/main" id="{AEED6D5F-02FC-2CBA-314B-21A69B5D5111}"/>
                </a:ext>
              </a:extLst>
            </p:cNvPr>
            <p:cNvSpPr>
              <a:spLocks/>
            </p:cNvSpPr>
            <p:nvPr/>
          </p:nvSpPr>
          <p:spPr bwMode="auto">
            <a:xfrm>
              <a:off x="9463088" y="6781801"/>
              <a:ext cx="50800" cy="50800"/>
            </a:xfrm>
            <a:custGeom>
              <a:avLst/>
              <a:gdLst>
                <a:gd name="T0" fmla="*/ 53 w 53"/>
                <a:gd name="T1" fmla="*/ 27 h 54"/>
                <a:gd name="T2" fmla="*/ 53 w 53"/>
                <a:gd name="T3" fmla="*/ 27 h 54"/>
                <a:gd name="T4" fmla="*/ 27 w 53"/>
                <a:gd name="T5" fmla="*/ 54 h 54"/>
                <a:gd name="T6" fmla="*/ 0 w 53"/>
                <a:gd name="T7" fmla="*/ 27 h 54"/>
                <a:gd name="T8" fmla="*/ 27 w 53"/>
                <a:gd name="T9" fmla="*/ 0 h 54"/>
                <a:gd name="T10" fmla="*/ 53 w 53"/>
                <a:gd name="T11" fmla="*/ 27 h 54"/>
              </a:gdLst>
              <a:ahLst/>
              <a:cxnLst>
                <a:cxn ang="0">
                  <a:pos x="T0" y="T1"/>
                </a:cxn>
                <a:cxn ang="0">
                  <a:pos x="T2" y="T3"/>
                </a:cxn>
                <a:cxn ang="0">
                  <a:pos x="T4" y="T5"/>
                </a:cxn>
                <a:cxn ang="0">
                  <a:pos x="T6" y="T7"/>
                </a:cxn>
                <a:cxn ang="0">
                  <a:pos x="T8" y="T9"/>
                </a:cxn>
                <a:cxn ang="0">
                  <a:pos x="T10" y="T11"/>
                </a:cxn>
              </a:cxnLst>
              <a:rect l="0" t="0" r="r" b="b"/>
              <a:pathLst>
                <a:path w="53" h="54">
                  <a:moveTo>
                    <a:pt x="53" y="27"/>
                  </a:moveTo>
                  <a:lnTo>
                    <a:pt x="53" y="27"/>
                  </a:lnTo>
                  <a:cubicBezTo>
                    <a:pt x="53" y="42"/>
                    <a:pt x="42" y="54"/>
                    <a:pt x="27" y="54"/>
                  </a:cubicBezTo>
                  <a:cubicBezTo>
                    <a:pt x="12" y="54"/>
                    <a:pt x="0" y="42"/>
                    <a:pt x="0" y="27"/>
                  </a:cubicBezTo>
                  <a:cubicBezTo>
                    <a:pt x="0" y="12"/>
                    <a:pt x="12" y="0"/>
                    <a:pt x="27" y="0"/>
                  </a:cubicBezTo>
                  <a:cubicBezTo>
                    <a:pt x="42" y="0"/>
                    <a:pt x="53" y="12"/>
                    <a:pt x="53" y="27"/>
                  </a:cubicBezTo>
                  <a:close/>
                </a:path>
              </a:pathLst>
            </a:cu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GB"/>
            </a:p>
          </p:txBody>
        </p:sp>
        <p:sp>
          <p:nvSpPr>
            <p:cNvPr id="18" name="Freeform 142">
              <a:extLst>
                <a:ext uri="{FF2B5EF4-FFF2-40B4-BE49-F238E27FC236}">
                  <a16:creationId xmlns:a16="http://schemas.microsoft.com/office/drawing/2014/main" id="{37BA1455-EFDF-81AB-AD39-4B37D0F47B20}"/>
                </a:ext>
              </a:extLst>
            </p:cNvPr>
            <p:cNvSpPr>
              <a:spLocks/>
            </p:cNvSpPr>
            <p:nvPr/>
          </p:nvSpPr>
          <p:spPr bwMode="auto">
            <a:xfrm>
              <a:off x="9463088" y="6858001"/>
              <a:ext cx="50800" cy="238125"/>
            </a:xfrm>
            <a:custGeom>
              <a:avLst/>
              <a:gdLst>
                <a:gd name="T0" fmla="*/ 27 w 53"/>
                <a:gd name="T1" fmla="*/ 250 h 250"/>
                <a:gd name="T2" fmla="*/ 27 w 53"/>
                <a:gd name="T3" fmla="*/ 250 h 250"/>
                <a:gd name="T4" fmla="*/ 0 w 53"/>
                <a:gd name="T5" fmla="*/ 223 h 250"/>
                <a:gd name="T6" fmla="*/ 0 w 53"/>
                <a:gd name="T7" fmla="*/ 27 h 250"/>
                <a:gd name="T8" fmla="*/ 27 w 53"/>
                <a:gd name="T9" fmla="*/ 0 h 250"/>
                <a:gd name="T10" fmla="*/ 53 w 53"/>
                <a:gd name="T11" fmla="*/ 27 h 250"/>
                <a:gd name="T12" fmla="*/ 53 w 53"/>
                <a:gd name="T13" fmla="*/ 223 h 250"/>
                <a:gd name="T14" fmla="*/ 27 w 53"/>
                <a:gd name="T15" fmla="*/ 250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250">
                  <a:moveTo>
                    <a:pt x="27" y="250"/>
                  </a:moveTo>
                  <a:lnTo>
                    <a:pt x="27" y="250"/>
                  </a:lnTo>
                  <a:cubicBezTo>
                    <a:pt x="12" y="250"/>
                    <a:pt x="0" y="238"/>
                    <a:pt x="0" y="223"/>
                  </a:cubicBezTo>
                  <a:lnTo>
                    <a:pt x="0" y="27"/>
                  </a:lnTo>
                  <a:cubicBezTo>
                    <a:pt x="0" y="12"/>
                    <a:pt x="12" y="0"/>
                    <a:pt x="27" y="0"/>
                  </a:cubicBezTo>
                  <a:cubicBezTo>
                    <a:pt x="42" y="0"/>
                    <a:pt x="53" y="12"/>
                    <a:pt x="53" y="27"/>
                  </a:cubicBezTo>
                  <a:lnTo>
                    <a:pt x="53" y="223"/>
                  </a:lnTo>
                  <a:cubicBezTo>
                    <a:pt x="53" y="238"/>
                    <a:pt x="42" y="250"/>
                    <a:pt x="27" y="250"/>
                  </a:cubicBezTo>
                  <a:close/>
                </a:path>
              </a:pathLst>
            </a:cu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GB"/>
            </a:p>
          </p:txBody>
        </p:sp>
      </p:grpSp>
      <p:sp>
        <p:nvSpPr>
          <p:cNvPr id="19" name="Freeform 150">
            <a:extLst>
              <a:ext uri="{FF2B5EF4-FFF2-40B4-BE49-F238E27FC236}">
                <a16:creationId xmlns:a16="http://schemas.microsoft.com/office/drawing/2014/main" id="{A2DDFF60-06C3-C7FA-5813-727EAAD28274}"/>
              </a:ext>
            </a:extLst>
          </p:cNvPr>
          <p:cNvSpPr>
            <a:spLocks noEditPoints="1"/>
          </p:cNvSpPr>
          <p:nvPr/>
        </p:nvSpPr>
        <p:spPr bwMode="auto">
          <a:xfrm>
            <a:off x="9184668" y="2155824"/>
            <a:ext cx="566738" cy="566738"/>
          </a:xfrm>
          <a:custGeom>
            <a:avLst/>
            <a:gdLst>
              <a:gd name="T0" fmla="*/ 426 w 594"/>
              <a:gd name="T1" fmla="*/ 193 h 594"/>
              <a:gd name="T2" fmla="*/ 426 w 594"/>
              <a:gd name="T3" fmla="*/ 193 h 594"/>
              <a:gd name="T4" fmla="*/ 266 w 594"/>
              <a:gd name="T5" fmla="*/ 416 h 594"/>
              <a:gd name="T6" fmla="*/ 248 w 594"/>
              <a:gd name="T7" fmla="*/ 426 h 594"/>
              <a:gd name="T8" fmla="*/ 246 w 594"/>
              <a:gd name="T9" fmla="*/ 426 h 594"/>
              <a:gd name="T10" fmla="*/ 227 w 594"/>
              <a:gd name="T11" fmla="*/ 419 h 594"/>
              <a:gd name="T12" fmla="*/ 170 w 594"/>
              <a:gd name="T13" fmla="*/ 361 h 594"/>
              <a:gd name="T14" fmla="*/ 170 w 594"/>
              <a:gd name="T15" fmla="*/ 339 h 594"/>
              <a:gd name="T16" fmla="*/ 192 w 594"/>
              <a:gd name="T17" fmla="*/ 339 h 594"/>
              <a:gd name="T18" fmla="*/ 245 w 594"/>
              <a:gd name="T19" fmla="*/ 391 h 594"/>
              <a:gd name="T20" fmla="*/ 400 w 594"/>
              <a:gd name="T21" fmla="*/ 174 h 594"/>
              <a:gd name="T22" fmla="*/ 422 w 594"/>
              <a:gd name="T23" fmla="*/ 171 h 594"/>
              <a:gd name="T24" fmla="*/ 426 w 594"/>
              <a:gd name="T25" fmla="*/ 193 h 594"/>
              <a:gd name="T26" fmla="*/ 297 w 594"/>
              <a:gd name="T27" fmla="*/ 0 h 594"/>
              <a:gd name="T28" fmla="*/ 297 w 594"/>
              <a:gd name="T29" fmla="*/ 0 h 594"/>
              <a:gd name="T30" fmla="*/ 0 w 594"/>
              <a:gd name="T31" fmla="*/ 297 h 594"/>
              <a:gd name="T32" fmla="*/ 297 w 594"/>
              <a:gd name="T33" fmla="*/ 594 h 594"/>
              <a:gd name="T34" fmla="*/ 594 w 594"/>
              <a:gd name="T35" fmla="*/ 297 h 594"/>
              <a:gd name="T36" fmla="*/ 297 w 594"/>
              <a:gd name="T37"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4" h="594">
                <a:moveTo>
                  <a:pt x="426" y="193"/>
                </a:moveTo>
                <a:lnTo>
                  <a:pt x="426" y="193"/>
                </a:lnTo>
                <a:lnTo>
                  <a:pt x="266" y="416"/>
                </a:lnTo>
                <a:cubicBezTo>
                  <a:pt x="262" y="422"/>
                  <a:pt x="255" y="426"/>
                  <a:pt x="248" y="426"/>
                </a:cubicBezTo>
                <a:cubicBezTo>
                  <a:pt x="247" y="426"/>
                  <a:pt x="246" y="426"/>
                  <a:pt x="246" y="426"/>
                </a:cubicBezTo>
                <a:cubicBezTo>
                  <a:pt x="239" y="426"/>
                  <a:pt x="232" y="424"/>
                  <a:pt x="227" y="419"/>
                </a:cubicBezTo>
                <a:lnTo>
                  <a:pt x="170" y="361"/>
                </a:lnTo>
                <a:cubicBezTo>
                  <a:pt x="164" y="355"/>
                  <a:pt x="164" y="345"/>
                  <a:pt x="170" y="339"/>
                </a:cubicBezTo>
                <a:cubicBezTo>
                  <a:pt x="176" y="332"/>
                  <a:pt x="186" y="332"/>
                  <a:pt x="192" y="339"/>
                </a:cubicBezTo>
                <a:lnTo>
                  <a:pt x="245" y="391"/>
                </a:lnTo>
                <a:lnTo>
                  <a:pt x="400" y="174"/>
                </a:lnTo>
                <a:cubicBezTo>
                  <a:pt x="405" y="167"/>
                  <a:pt x="415" y="166"/>
                  <a:pt x="422" y="171"/>
                </a:cubicBezTo>
                <a:cubicBezTo>
                  <a:pt x="429" y="176"/>
                  <a:pt x="431" y="186"/>
                  <a:pt x="426" y="193"/>
                </a:cubicBezTo>
                <a:close/>
                <a:moveTo>
                  <a:pt x="297" y="0"/>
                </a:moveTo>
                <a:lnTo>
                  <a:pt x="297" y="0"/>
                </a:lnTo>
                <a:cubicBezTo>
                  <a:pt x="133" y="0"/>
                  <a:pt x="0" y="133"/>
                  <a:pt x="0" y="297"/>
                </a:cubicBezTo>
                <a:cubicBezTo>
                  <a:pt x="0" y="461"/>
                  <a:pt x="133" y="594"/>
                  <a:pt x="297" y="594"/>
                </a:cubicBezTo>
                <a:cubicBezTo>
                  <a:pt x="461" y="594"/>
                  <a:pt x="594" y="461"/>
                  <a:pt x="594" y="297"/>
                </a:cubicBezTo>
                <a:cubicBezTo>
                  <a:pt x="594" y="133"/>
                  <a:pt x="461" y="0"/>
                  <a:pt x="297" y="0"/>
                </a:cubicBezTo>
                <a:close/>
              </a:path>
            </a:pathLst>
          </a:custGeom>
          <a:ln>
            <a:headEnd/>
            <a:tailEn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C4C97F19-FBE0-CFE0-0D59-BF7929A889F9}"/>
              </a:ext>
            </a:extLst>
          </p:cNvPr>
          <p:cNvPicPr>
            <a:picLocks noChangeAspect="1"/>
          </p:cNvPicPr>
          <p:nvPr/>
        </p:nvPicPr>
        <p:blipFill>
          <a:blip r:embed="rId2"/>
          <a:stretch>
            <a:fillRect/>
          </a:stretch>
        </p:blipFill>
        <p:spPr>
          <a:xfrm>
            <a:off x="10173810" y="6307137"/>
            <a:ext cx="1910910" cy="518952"/>
          </a:xfrm>
          <a:prstGeom prst="rect">
            <a:avLst/>
          </a:prstGeom>
        </p:spPr>
      </p:pic>
      <p:sp>
        <p:nvSpPr>
          <p:cNvPr id="20" name="Footer Placeholder 4">
            <a:extLst>
              <a:ext uri="{FF2B5EF4-FFF2-40B4-BE49-F238E27FC236}">
                <a16:creationId xmlns:a16="http://schemas.microsoft.com/office/drawing/2014/main" id="{B3EBC627-6A1E-3BFD-E52B-845E050363DA}"/>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spTree>
    <p:extLst>
      <p:ext uri="{BB962C8B-B14F-4D97-AF65-F5344CB8AC3E}">
        <p14:creationId xmlns:p14="http://schemas.microsoft.com/office/powerpoint/2010/main" val="18439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P spid="9" grpId="0" build="p"/>
      <p:bldP spid="10" grpId="0" build="p"/>
      <p:bldP spid="2" grpId="0" animBg="1"/>
      <p:bldP spid="3"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Placeholder 61" descr="A white magnifying glass on a black background&#10;&#10;Description automatically generated">
            <a:extLst>
              <a:ext uri="{FF2B5EF4-FFF2-40B4-BE49-F238E27FC236}">
                <a16:creationId xmlns:a16="http://schemas.microsoft.com/office/drawing/2014/main" id="{81635335-72AD-91C0-057C-69266F5AF54C}"/>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221" r="221"/>
          <a:stretch>
            <a:fillRect/>
          </a:stretch>
        </p:blipFill>
        <p:spPr/>
      </p:pic>
      <p:pic>
        <p:nvPicPr>
          <p:cNvPr id="66" name="Picture Placeholder 65" descr="A white hand and a circle&#10;&#10;Description automatically generated">
            <a:extLst>
              <a:ext uri="{FF2B5EF4-FFF2-40B4-BE49-F238E27FC236}">
                <a16:creationId xmlns:a16="http://schemas.microsoft.com/office/drawing/2014/main" id="{08C2ABC8-0ABC-393F-99D1-F1F270AB8069}"/>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6763" r="6763"/>
          <a:stretch>
            <a:fillRect/>
          </a:stretch>
        </p:blipFill>
        <p:spPr/>
      </p:pic>
      <p:pic>
        <p:nvPicPr>
          <p:cNvPr id="58" name="Picture Placeholder 57" descr="A puzzle pieces in a square&#10;&#10;Description automatically generated">
            <a:extLst>
              <a:ext uri="{FF2B5EF4-FFF2-40B4-BE49-F238E27FC236}">
                <a16:creationId xmlns:a16="http://schemas.microsoft.com/office/drawing/2014/main" id="{E54FD1A6-625F-93C3-15B5-1AB7ED4E70DA}"/>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t="62" b="62"/>
          <a:stretch>
            <a:fillRect/>
          </a:stretch>
        </p:blipFill>
        <p:spPr/>
      </p:pic>
      <p:sp>
        <p:nvSpPr>
          <p:cNvPr id="6" name="Text Placeholder 5">
            <a:extLst>
              <a:ext uri="{FF2B5EF4-FFF2-40B4-BE49-F238E27FC236}">
                <a16:creationId xmlns:a16="http://schemas.microsoft.com/office/drawing/2014/main" id="{778E821E-8A33-4A4C-68FA-495890741E06}"/>
              </a:ext>
            </a:extLst>
          </p:cNvPr>
          <p:cNvSpPr>
            <a:spLocks noGrp="1"/>
          </p:cNvSpPr>
          <p:nvPr>
            <p:ph type="body" sz="quarter" idx="24"/>
          </p:nvPr>
        </p:nvSpPr>
        <p:spPr/>
        <p:txBody>
          <a:bodyPr/>
          <a:lstStyle/>
          <a:p>
            <a:pPr algn="l"/>
            <a:r>
              <a:rPr lang="hr-HR" sz="2000" b="1" dirty="0" err="1"/>
              <a:t>I</a:t>
            </a:r>
            <a:r>
              <a:rPr lang="hr-HR" sz="2000" dirty="0" err="1"/>
              <a:t>ndividual</a:t>
            </a:r>
            <a:endParaRPr lang="hr-HR" sz="2000" dirty="0"/>
          </a:p>
          <a:p>
            <a:pPr algn="l"/>
            <a:r>
              <a:rPr lang="hr-HR" sz="2000" b="1" dirty="0" err="1"/>
              <a:t>C</a:t>
            </a:r>
            <a:r>
              <a:rPr lang="hr-HR" sz="2000" dirty="0" err="1"/>
              <a:t>ase</a:t>
            </a:r>
            <a:endParaRPr lang="hr-HR" sz="2000" dirty="0"/>
          </a:p>
          <a:p>
            <a:pPr algn="l"/>
            <a:r>
              <a:rPr lang="hr-HR" sz="2000" b="1" dirty="0" err="1"/>
              <a:t>S</a:t>
            </a:r>
            <a:r>
              <a:rPr lang="hr-HR" sz="2000" dirty="0" err="1"/>
              <a:t>tudy</a:t>
            </a:r>
            <a:endParaRPr lang="hr-HR" sz="2000" dirty="0"/>
          </a:p>
          <a:p>
            <a:pPr algn="l"/>
            <a:r>
              <a:rPr lang="hr-HR" sz="2000" b="1" dirty="0" err="1"/>
              <a:t>R</a:t>
            </a:r>
            <a:r>
              <a:rPr lang="hr-HR" sz="2000" dirty="0" err="1"/>
              <a:t>eport</a:t>
            </a:r>
            <a:endParaRPr lang="hr-HR" sz="2000" dirty="0"/>
          </a:p>
        </p:txBody>
      </p:sp>
      <p:sp>
        <p:nvSpPr>
          <p:cNvPr id="7" name="Text Placeholder 6">
            <a:extLst>
              <a:ext uri="{FF2B5EF4-FFF2-40B4-BE49-F238E27FC236}">
                <a16:creationId xmlns:a16="http://schemas.microsoft.com/office/drawing/2014/main" id="{0491525E-4B70-A188-4A0B-B6BA2665BF07}"/>
              </a:ext>
            </a:extLst>
          </p:cNvPr>
          <p:cNvSpPr>
            <a:spLocks noGrp="1"/>
          </p:cNvSpPr>
          <p:nvPr>
            <p:ph type="body" sz="quarter" idx="25"/>
          </p:nvPr>
        </p:nvSpPr>
        <p:spPr/>
        <p:txBody>
          <a:bodyPr/>
          <a:lstStyle/>
          <a:p>
            <a:pPr marL="285750" indent="-285750" algn="l">
              <a:buClr>
                <a:schemeClr val="bg1">
                  <a:lumMod val="85000"/>
                </a:schemeClr>
              </a:buClr>
              <a:buFont typeface="Wingdings" panose="05000000000000000000" pitchFamily="2" charset="2"/>
              <a:buChar char="ü"/>
            </a:pPr>
            <a:r>
              <a:rPr lang="hr-HR" sz="1400" dirty="0">
                <a:solidFill>
                  <a:schemeClr val="bg1">
                    <a:lumMod val="75000"/>
                  </a:schemeClr>
                </a:solidFill>
              </a:rPr>
              <a:t>Periodičke analize</a:t>
            </a:r>
          </a:p>
          <a:p>
            <a:pPr marL="285750" indent="-285750" algn="l">
              <a:buClr>
                <a:schemeClr val="bg1">
                  <a:lumMod val="85000"/>
                </a:schemeClr>
              </a:buClr>
              <a:buFont typeface="Wingdings" panose="05000000000000000000" pitchFamily="2" charset="2"/>
              <a:buChar char="ü"/>
            </a:pPr>
            <a:r>
              <a:rPr lang="hr-HR" sz="1400" dirty="0">
                <a:solidFill>
                  <a:schemeClr val="bg1">
                    <a:lumMod val="75000"/>
                  </a:schemeClr>
                </a:solidFill>
              </a:rPr>
              <a:t>Detekcija signala</a:t>
            </a:r>
          </a:p>
          <a:p>
            <a:pPr marL="285750" indent="-285750" algn="l">
              <a:buClr>
                <a:schemeClr val="bg1">
                  <a:lumMod val="85000"/>
                </a:schemeClr>
              </a:buClr>
              <a:buFont typeface="Wingdings" panose="05000000000000000000" pitchFamily="2" charset="2"/>
              <a:buChar char="ü"/>
            </a:pPr>
            <a:r>
              <a:rPr lang="hr-HR" sz="1400" dirty="0">
                <a:solidFill>
                  <a:schemeClr val="bg1">
                    <a:lumMod val="75000"/>
                  </a:schemeClr>
                </a:solidFill>
              </a:rPr>
              <a:t>Ocjena dobrobiti/rizika</a:t>
            </a:r>
          </a:p>
          <a:p>
            <a:pPr marL="285750" indent="-285750" algn="l">
              <a:buClr>
                <a:schemeClr val="bg1">
                  <a:lumMod val="85000"/>
                </a:schemeClr>
              </a:buClr>
              <a:buFont typeface="Wingdings" panose="05000000000000000000" pitchFamily="2" charset="2"/>
              <a:buChar char="ü"/>
            </a:pPr>
            <a:endParaRPr lang="hr-HR" sz="1400" dirty="0">
              <a:solidFill>
                <a:schemeClr val="bg1">
                  <a:lumMod val="75000"/>
                </a:schemeClr>
              </a:solidFill>
            </a:endParaRPr>
          </a:p>
        </p:txBody>
      </p:sp>
      <p:sp>
        <p:nvSpPr>
          <p:cNvPr id="8" name="Text Placeholder 7">
            <a:extLst>
              <a:ext uri="{FF2B5EF4-FFF2-40B4-BE49-F238E27FC236}">
                <a16:creationId xmlns:a16="http://schemas.microsoft.com/office/drawing/2014/main" id="{99B75F49-BB29-3AD7-4EA1-D42DF4837F8C}"/>
              </a:ext>
            </a:extLst>
          </p:cNvPr>
          <p:cNvSpPr>
            <a:spLocks noGrp="1"/>
          </p:cNvSpPr>
          <p:nvPr>
            <p:ph type="body" sz="quarter" idx="26"/>
          </p:nvPr>
        </p:nvSpPr>
        <p:spPr/>
        <p:txBody>
          <a:bodyPr/>
          <a:lstStyle/>
          <a:p>
            <a:pPr marL="285750" indent="-285750" algn="l">
              <a:buClr>
                <a:schemeClr val="bg1">
                  <a:lumMod val="85000"/>
                </a:schemeClr>
              </a:buClr>
              <a:buFont typeface="Wingdings" panose="05000000000000000000" pitchFamily="2" charset="2"/>
              <a:buChar char="ü"/>
            </a:pPr>
            <a:r>
              <a:rPr lang="hr-HR" sz="1400" dirty="0">
                <a:solidFill>
                  <a:schemeClr val="bg1">
                    <a:lumMod val="75000"/>
                  </a:schemeClr>
                </a:solidFill>
              </a:rPr>
              <a:t>Komunikacija</a:t>
            </a:r>
          </a:p>
          <a:p>
            <a:pPr marL="285750" indent="-285750" algn="l">
              <a:buClr>
                <a:schemeClr val="bg1">
                  <a:lumMod val="85000"/>
                </a:schemeClr>
              </a:buClr>
              <a:buFont typeface="Wingdings" panose="05000000000000000000" pitchFamily="2" charset="2"/>
              <a:buChar char="ü"/>
            </a:pPr>
            <a:r>
              <a:rPr lang="hr-HR" sz="1400" dirty="0">
                <a:solidFill>
                  <a:schemeClr val="bg1">
                    <a:lumMod val="75000"/>
                  </a:schemeClr>
                </a:solidFill>
              </a:rPr>
              <a:t>Prevencija </a:t>
            </a:r>
          </a:p>
        </p:txBody>
      </p:sp>
      <p:sp>
        <p:nvSpPr>
          <p:cNvPr id="9" name="Text Placeholder 8">
            <a:extLst>
              <a:ext uri="{FF2B5EF4-FFF2-40B4-BE49-F238E27FC236}">
                <a16:creationId xmlns:a16="http://schemas.microsoft.com/office/drawing/2014/main" id="{7A34DD94-A549-E1FE-B8BA-534DB7361F82}"/>
              </a:ext>
            </a:extLst>
          </p:cNvPr>
          <p:cNvSpPr>
            <a:spLocks noGrp="1"/>
          </p:cNvSpPr>
          <p:nvPr>
            <p:ph type="body" sz="quarter" idx="27"/>
          </p:nvPr>
        </p:nvSpPr>
        <p:spPr/>
        <p:txBody>
          <a:bodyPr>
            <a:normAutofit fontScale="92500" lnSpcReduction="20000"/>
          </a:bodyPr>
          <a:lstStyle/>
          <a:p>
            <a:pPr algn="l"/>
            <a:r>
              <a:rPr lang="hr-HR" sz="3200" dirty="0"/>
              <a:t>ICSR</a:t>
            </a:r>
          </a:p>
        </p:txBody>
      </p:sp>
      <p:sp>
        <p:nvSpPr>
          <p:cNvPr id="10" name="Text Placeholder 9">
            <a:extLst>
              <a:ext uri="{FF2B5EF4-FFF2-40B4-BE49-F238E27FC236}">
                <a16:creationId xmlns:a16="http://schemas.microsoft.com/office/drawing/2014/main" id="{DC8B3101-58EB-4DB8-A62B-4B816C04667F}"/>
              </a:ext>
            </a:extLst>
          </p:cNvPr>
          <p:cNvSpPr>
            <a:spLocks noGrp="1"/>
          </p:cNvSpPr>
          <p:nvPr>
            <p:ph type="body" sz="quarter" idx="28"/>
          </p:nvPr>
        </p:nvSpPr>
        <p:spPr/>
        <p:txBody>
          <a:bodyPr>
            <a:noAutofit/>
          </a:bodyPr>
          <a:lstStyle/>
          <a:p>
            <a:pPr algn="l"/>
            <a:r>
              <a:rPr lang="hr-HR" sz="2400" dirty="0">
                <a:solidFill>
                  <a:schemeClr val="bg1">
                    <a:lumMod val="75000"/>
                  </a:schemeClr>
                </a:solidFill>
              </a:rPr>
              <a:t>Baze podataka</a:t>
            </a:r>
          </a:p>
        </p:txBody>
      </p:sp>
      <p:sp>
        <p:nvSpPr>
          <p:cNvPr id="11" name="Text Placeholder 10">
            <a:extLst>
              <a:ext uri="{FF2B5EF4-FFF2-40B4-BE49-F238E27FC236}">
                <a16:creationId xmlns:a16="http://schemas.microsoft.com/office/drawing/2014/main" id="{A47F2B5F-0F96-7AC7-E0E5-40CD33AB4D37}"/>
              </a:ext>
            </a:extLst>
          </p:cNvPr>
          <p:cNvSpPr>
            <a:spLocks noGrp="1"/>
          </p:cNvSpPr>
          <p:nvPr>
            <p:ph type="body" sz="quarter" idx="29"/>
          </p:nvPr>
        </p:nvSpPr>
        <p:spPr/>
        <p:txBody>
          <a:bodyPr>
            <a:normAutofit/>
          </a:bodyPr>
          <a:lstStyle/>
          <a:p>
            <a:pPr algn="l"/>
            <a:r>
              <a:rPr lang="hr-HR" sz="2400" dirty="0">
                <a:solidFill>
                  <a:schemeClr val="bg1">
                    <a:lumMod val="75000"/>
                  </a:schemeClr>
                </a:solidFill>
              </a:rPr>
              <a:t>Akcije</a:t>
            </a:r>
          </a:p>
        </p:txBody>
      </p:sp>
      <p:sp>
        <p:nvSpPr>
          <p:cNvPr id="13" name="Slide Number Placeholder 12">
            <a:extLst>
              <a:ext uri="{FF2B5EF4-FFF2-40B4-BE49-F238E27FC236}">
                <a16:creationId xmlns:a16="http://schemas.microsoft.com/office/drawing/2014/main" id="{9FD38D14-A1B4-D3B5-E85F-EA60E42E2448}"/>
              </a:ext>
            </a:extLst>
          </p:cNvPr>
          <p:cNvSpPr>
            <a:spLocks noGrp="1"/>
          </p:cNvSpPr>
          <p:nvPr>
            <p:ph type="sldNum" sz="quarter" idx="31"/>
          </p:nvPr>
        </p:nvSpPr>
        <p:spPr/>
        <p:txBody>
          <a:bodyPr/>
          <a:lstStyle/>
          <a:p>
            <a:pPr algn="r"/>
            <a:fld id="{C2832ACA-4727-4D4C-ACEE-24DD06899962}" type="slidenum">
              <a:rPr lang="en-US" smtClean="0"/>
              <a:pPr algn="r"/>
              <a:t>9</a:t>
            </a:fld>
            <a:r>
              <a:rPr lang="en-US"/>
              <a:t> </a:t>
            </a:r>
          </a:p>
        </p:txBody>
      </p:sp>
      <p:pic>
        <p:nvPicPr>
          <p:cNvPr id="14" name="Picture 13">
            <a:extLst>
              <a:ext uri="{FF2B5EF4-FFF2-40B4-BE49-F238E27FC236}">
                <a16:creationId xmlns:a16="http://schemas.microsoft.com/office/drawing/2014/main" id="{ABA20C7D-A00E-0431-A455-47C8130D70FA}"/>
              </a:ext>
            </a:extLst>
          </p:cNvPr>
          <p:cNvPicPr>
            <a:picLocks noChangeAspect="1"/>
          </p:cNvPicPr>
          <p:nvPr/>
        </p:nvPicPr>
        <p:blipFill>
          <a:blip r:embed="rId6"/>
          <a:stretch>
            <a:fillRect/>
          </a:stretch>
        </p:blipFill>
        <p:spPr>
          <a:xfrm>
            <a:off x="10173810" y="6307137"/>
            <a:ext cx="1910910" cy="518952"/>
          </a:xfrm>
          <a:prstGeom prst="rect">
            <a:avLst/>
          </a:prstGeom>
        </p:spPr>
      </p:pic>
      <p:sp>
        <p:nvSpPr>
          <p:cNvPr id="5" name="Footer Placeholder 4">
            <a:extLst>
              <a:ext uri="{FF2B5EF4-FFF2-40B4-BE49-F238E27FC236}">
                <a16:creationId xmlns:a16="http://schemas.microsoft.com/office/drawing/2014/main" id="{B7DC0340-1D9F-5C7F-47E0-3FB4E81EAB32}"/>
              </a:ext>
            </a:extLst>
          </p:cNvPr>
          <p:cNvSpPr txBox="1">
            <a:spLocks/>
          </p:cNvSpPr>
          <p:nvPr/>
        </p:nvSpPr>
        <p:spPr>
          <a:xfrm>
            <a:off x="1089961" y="6307137"/>
            <a:ext cx="8664372"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40000"/>
                    <a:lumOff val="60000"/>
                  </a:schemeClr>
                </a:solidFill>
                <a:latin typeface="+mj-lt"/>
              </a:rPr>
              <a:t>8. </a:t>
            </a:r>
            <a:r>
              <a:rPr lang="en-US" sz="1000" dirty="0" err="1">
                <a:solidFill>
                  <a:schemeClr val="tx1">
                    <a:lumMod val="40000"/>
                    <a:lumOff val="60000"/>
                  </a:schemeClr>
                </a:solidFill>
                <a:latin typeface="+mj-lt"/>
              </a:rPr>
              <a:t>Simpozij</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studenata</a:t>
            </a:r>
            <a:r>
              <a:rPr lang="en-US" sz="1000" dirty="0">
                <a:solidFill>
                  <a:schemeClr val="tx1">
                    <a:lumMod val="40000"/>
                    <a:lumOff val="60000"/>
                  </a:schemeClr>
                </a:solidFill>
                <a:latin typeface="+mj-lt"/>
              </a:rPr>
              <a:t> </a:t>
            </a:r>
            <a:r>
              <a:rPr lang="en-US" sz="1000" dirty="0" err="1">
                <a:solidFill>
                  <a:schemeClr val="tx1">
                    <a:lumMod val="40000"/>
                    <a:lumOff val="60000"/>
                  </a:schemeClr>
                </a:solidFill>
                <a:latin typeface="+mj-lt"/>
              </a:rPr>
              <a:t>kemičara</a:t>
            </a:r>
            <a:r>
              <a:rPr lang="en-US" sz="1000" dirty="0">
                <a:solidFill>
                  <a:schemeClr val="tx1">
                    <a:lumMod val="40000"/>
                    <a:lumOff val="60000"/>
                  </a:schemeClr>
                </a:solidFill>
                <a:latin typeface="+mj-lt"/>
              </a:rPr>
              <a:t>, Zagreb, 21. </a:t>
            </a:r>
            <a:r>
              <a:rPr lang="en-US" sz="1000" dirty="0" err="1">
                <a:solidFill>
                  <a:schemeClr val="tx1">
                    <a:lumMod val="40000"/>
                    <a:lumOff val="60000"/>
                  </a:schemeClr>
                </a:solidFill>
                <a:latin typeface="+mj-lt"/>
              </a:rPr>
              <a:t>listopada</a:t>
            </a:r>
            <a:r>
              <a:rPr lang="en-US" sz="1000" dirty="0">
                <a:solidFill>
                  <a:schemeClr val="tx1">
                    <a:lumMod val="40000"/>
                    <a:lumOff val="60000"/>
                  </a:schemeClr>
                </a:solidFill>
                <a:latin typeface="+mj-lt"/>
              </a:rPr>
              <a:t> 2023.</a:t>
            </a:r>
            <a:endParaRPr lang="he-IL" sz="1000" dirty="0">
              <a:solidFill>
                <a:schemeClr val="tx1">
                  <a:lumMod val="40000"/>
                  <a:lumOff val="60000"/>
                </a:schemeClr>
              </a:solidFill>
              <a:latin typeface="+mj-lt"/>
            </a:endParaRPr>
          </a:p>
        </p:txBody>
      </p:sp>
    </p:spTree>
    <p:extLst>
      <p:ext uri="{BB962C8B-B14F-4D97-AF65-F5344CB8AC3E}">
        <p14:creationId xmlns:p14="http://schemas.microsoft.com/office/powerpoint/2010/main" val="204702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éma">
  <a:themeElements>
    <a:clrScheme name="Custom 24">
      <a:dk1>
        <a:srgbClr val="424242"/>
      </a:dk1>
      <a:lt1>
        <a:srgbClr val="FFFFFF"/>
      </a:lt1>
      <a:dk2>
        <a:srgbClr val="3C7E79"/>
      </a:dk2>
      <a:lt2>
        <a:srgbClr val="F3F4F1"/>
      </a:lt2>
      <a:accent1>
        <a:srgbClr val="AFCB37"/>
      </a:accent1>
      <a:accent2>
        <a:srgbClr val="00A03B"/>
      </a:accent2>
      <a:accent3>
        <a:srgbClr val="00ACA8"/>
      </a:accent3>
      <a:accent4>
        <a:srgbClr val="00567A"/>
      </a:accent4>
      <a:accent5>
        <a:srgbClr val="AA198D"/>
      </a:accent5>
      <a:accent6>
        <a:srgbClr val="CB4C58"/>
      </a:accent6>
      <a:hlink>
        <a:srgbClr val="204E77"/>
      </a:hlink>
      <a:folHlink>
        <a:srgbClr val="55AAA7"/>
      </a:folHlink>
    </a:clrScheme>
    <a:fontScheme name="TEVA">
      <a:majorFont>
        <a:latin typeface="Teva Sans Light"/>
        <a:ea typeface=""/>
        <a:cs typeface=""/>
      </a:majorFont>
      <a:minorFont>
        <a:latin typeface="Tev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eva process overview.pptx" id="{4F56EA9A-FCC7-4D3E-8396-6E0122BFDE76}" vid="{49D63C9B-600C-491C-90B4-3FFD23D73C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DA4C954CFD0A45BB496569B387AEA5" ma:contentTypeVersion="17" ma:contentTypeDescription="Create a new document." ma:contentTypeScope="" ma:versionID="82fa49c977f93752de4c7d8c76de178e">
  <xsd:schema xmlns:xsd="http://www.w3.org/2001/XMLSchema" xmlns:xs="http://www.w3.org/2001/XMLSchema" xmlns:p="http://schemas.microsoft.com/office/2006/metadata/properties" xmlns:ns2="bf929242-507c-4650-afd5-e0a827b0c730" xmlns:ns3="fab5ecb1-0b67-47c5-99a2-2db073dab0ba" targetNamespace="http://schemas.microsoft.com/office/2006/metadata/properties" ma:root="true" ma:fieldsID="0f07da65673d5174d8c828bb54fc19fc" ns2:_="" ns3:_="">
    <xsd:import namespace="bf929242-507c-4650-afd5-e0a827b0c730"/>
    <xsd:import namespace="fab5ecb1-0b67-47c5-99a2-2db073dab0ba"/>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29242-507c-4650-afd5-e0a827b0c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0b5bfa9-24ab-4233-a33d-ee8d531307f7" ma:termSetId="09814cd3-568e-fe90-9814-8d621ff8fb84" ma:anchorId="fba54fb3-c3e1-fe81-a776-ca4b69148c4d" ma:open="true" ma:isKeyword="false">
      <xsd:complexType>
        <xsd:sequence>
          <xsd:element ref="pc:Terms" minOccurs="0" maxOccurs="1"/>
        </xsd:sequence>
      </xsd:complex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b5ecb1-0b67-47c5-99a2-2db073dab0b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e9d650b-c35a-4364-a39c-5b8f1631a418}" ma:internalName="TaxCatchAll" ma:showField="CatchAllData" ma:web="fab5ecb1-0b67-47c5-99a2-2db073dab0b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f929242-507c-4650-afd5-e0a827b0c730">
      <Terms xmlns="http://schemas.microsoft.com/office/infopath/2007/PartnerControls"/>
    </lcf76f155ced4ddcb4097134ff3c332f>
    <TaxCatchAll xmlns="fab5ecb1-0b67-47c5-99a2-2db073dab0ba" xsi:nil="true"/>
  </documentManagement>
</p:properties>
</file>

<file path=customXml/itemProps1.xml><?xml version="1.0" encoding="utf-8"?>
<ds:datastoreItem xmlns:ds="http://schemas.openxmlformats.org/officeDocument/2006/customXml" ds:itemID="{CE7D84FD-D0FB-489C-84A9-6340503277CD}">
  <ds:schemaRefs>
    <ds:schemaRef ds:uri="http://schemas.microsoft.com/sharepoint/v3/contenttype/forms"/>
  </ds:schemaRefs>
</ds:datastoreItem>
</file>

<file path=customXml/itemProps2.xml><?xml version="1.0" encoding="utf-8"?>
<ds:datastoreItem xmlns:ds="http://schemas.openxmlformats.org/officeDocument/2006/customXml" ds:itemID="{52FC278A-AE9B-4ED8-AF3C-F1DB24DBFDEE}"/>
</file>

<file path=customXml/itemProps3.xml><?xml version="1.0" encoding="utf-8"?>
<ds:datastoreItem xmlns:ds="http://schemas.openxmlformats.org/officeDocument/2006/customXml" ds:itemID="{13F47583-33BA-4C77-A670-C514888F6DF0}">
  <ds:schemaRefs>
    <ds:schemaRef ds:uri="2f3f72ec-517d-4a9e-b548-8802576a7d2d"/>
    <ds:schemaRef ds:uri="5d4f2547-dd86-41c5-90b2-dd067e44ec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Veeva process overview</Template>
  <TotalTime>886</TotalTime>
  <Words>986</Words>
  <Application>Microsoft Office PowerPoint</Application>
  <PresentationFormat>Widescreen</PresentationFormat>
  <Paragraphs>195</Paragraphs>
  <Slides>19</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Teva Sans</vt:lpstr>
      <vt:lpstr>Teva Sans Light</vt:lpstr>
      <vt:lpstr>Wingdings</vt:lpstr>
      <vt:lpstr>Office-téma</vt:lpstr>
      <vt:lpstr>Tko brine o sigurnosti bolesnika i lijekova? </vt:lpstr>
      <vt:lpstr>Današnje predavanje</vt:lpstr>
      <vt:lpstr>PLIVA u brojkama</vt:lpstr>
      <vt:lpstr>Teva grupacija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Ostvarite karijeru u PLIVI/Tevi</vt:lpstr>
      <vt:lpstr>Hvala na pažnji!</vt:lpstr>
    </vt:vector>
  </TitlesOfParts>
  <Company>Teva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level overview on V-Safe</dc:title>
  <dc:creator>Tamas Megyaszai</dc:creator>
  <cp:lastModifiedBy>Petra Lazaric Bosnjak</cp:lastModifiedBy>
  <cp:revision>105</cp:revision>
  <cp:lastPrinted>2023-09-15T10:32:17Z</cp:lastPrinted>
  <dcterms:created xsi:type="dcterms:W3CDTF">2023-09-15T07:29:57Z</dcterms:created>
  <dcterms:modified xsi:type="dcterms:W3CDTF">2023-10-20T08:49:52Z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6389660</vt:lpwstr>
  </property>
  <property fmtid="{D5CDD505-2E9C-101B-9397-08002B2CF9AE}" pid="3" name="NXPowerLiteSettings">
    <vt:lpwstr>C9A0058403B400</vt:lpwstr>
  </property>
  <property fmtid="{D5CDD505-2E9C-101B-9397-08002B2CF9AE}" pid="4" name="NXPowerLiteVersion">
    <vt:lpwstr>D9.0.4</vt:lpwstr>
  </property>
  <property fmtid="{D5CDD505-2E9C-101B-9397-08002B2CF9AE}" pid="5" name="ContentTypeId">
    <vt:lpwstr>0x01010092DA4C954CFD0A45BB496569B387AEA5</vt:lpwstr>
  </property>
  <property fmtid="{D5CDD505-2E9C-101B-9397-08002B2CF9AE}" pid="6" name="MSIP_Label_79216d4f-f699-40c0-80fe-d0f8e5807818_Enabled">
    <vt:lpwstr>true</vt:lpwstr>
  </property>
  <property fmtid="{D5CDD505-2E9C-101B-9397-08002B2CF9AE}" pid="7" name="MSIP_Label_79216d4f-f699-40c0-80fe-d0f8e5807818_SetDate">
    <vt:lpwstr>2023-10-20T08:11:00Z</vt:lpwstr>
  </property>
  <property fmtid="{D5CDD505-2E9C-101B-9397-08002B2CF9AE}" pid="8" name="MSIP_Label_79216d4f-f699-40c0-80fe-d0f8e5807818_Method">
    <vt:lpwstr>Privileged</vt:lpwstr>
  </property>
  <property fmtid="{D5CDD505-2E9C-101B-9397-08002B2CF9AE}" pid="9" name="MSIP_Label_79216d4f-f699-40c0-80fe-d0f8e5807818_Name">
    <vt:lpwstr>79216d4f-f699-40c0-80fe-d0f8e5807818</vt:lpwstr>
  </property>
  <property fmtid="{D5CDD505-2E9C-101B-9397-08002B2CF9AE}" pid="10" name="MSIP_Label_79216d4f-f699-40c0-80fe-d0f8e5807818_SiteId">
    <vt:lpwstr>3f991a7b-ea93-4169-b28c-c36ff3e5b0d1</vt:lpwstr>
  </property>
  <property fmtid="{D5CDD505-2E9C-101B-9397-08002B2CF9AE}" pid="11" name="MSIP_Label_79216d4f-f699-40c0-80fe-d0f8e5807818_ActionId">
    <vt:lpwstr>dc12ec9e-a6b7-42b1-83b2-6f55c999ee25</vt:lpwstr>
  </property>
  <property fmtid="{D5CDD505-2E9C-101B-9397-08002B2CF9AE}" pid="12" name="MSIP_Label_79216d4f-f699-40c0-80fe-d0f8e5807818_ContentBits">
    <vt:lpwstr>0</vt:lpwstr>
  </property>
</Properties>
</file>